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703687"/>
            <a:ext cx="5067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3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62148" y="4110704"/>
            <a:ext cx="428429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3438" y="4129765"/>
            <a:ext cx="428429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33917" y="4815962"/>
            <a:ext cx="238016" cy="25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24198" y="4873146"/>
            <a:ext cx="228495" cy="171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24000" y="4815962"/>
            <a:ext cx="228495" cy="25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80859" y="4815962"/>
            <a:ext cx="418909" cy="25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79801" y="4758779"/>
            <a:ext cx="238016" cy="25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79603" y="4815962"/>
            <a:ext cx="228495" cy="171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79404" y="4758779"/>
            <a:ext cx="228495" cy="25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26743" y="4758779"/>
            <a:ext cx="418909" cy="25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6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81123" y="2378274"/>
            <a:ext cx="418909" cy="26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41256" y="2378274"/>
            <a:ext cx="238016" cy="26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33917" y="3017864"/>
            <a:ext cx="247537" cy="248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24198" y="3065595"/>
            <a:ext cx="228495" cy="17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24000" y="3017864"/>
            <a:ext cx="228495" cy="248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80859" y="3008318"/>
            <a:ext cx="409388" cy="25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94049" y="3017864"/>
            <a:ext cx="247537" cy="248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93851" y="3065595"/>
            <a:ext cx="228495" cy="17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93652" y="3008318"/>
            <a:ext cx="218975" cy="25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345719" y="3008318"/>
            <a:ext cx="238016" cy="25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2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29190" y="2472500"/>
            <a:ext cx="418909" cy="25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4677" y="2482037"/>
            <a:ext cx="247537" cy="2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4000" y="2482037"/>
            <a:ext cx="228495" cy="24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76066" y="2472500"/>
            <a:ext cx="238016" cy="25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33917" y="4265582"/>
            <a:ext cx="238016" cy="25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24198" y="4322808"/>
            <a:ext cx="228495" cy="17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14479" y="4265582"/>
            <a:ext cx="238016" cy="25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99900" y="4265582"/>
            <a:ext cx="390347" cy="25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6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328991" y="5216454"/>
            <a:ext cx="390347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23404" y="5216454"/>
            <a:ext cx="418909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22545" y="5225985"/>
            <a:ext cx="399867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31074" y="5216454"/>
            <a:ext cx="428429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2022-07-15T06:35:56Z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