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22" d="100"/>
          <a:sy n="122" d="100"/>
        </p:scale>
        <p:origin x="-7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050" y="3732262"/>
            <a:ext cx="7580313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488" y="2302768"/>
            <a:ext cx="7437437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670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386115" y="2729673"/>
            <a:ext cx="409388" cy="25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94446" y="2729673"/>
            <a:ext cx="428429" cy="25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21818" y="2729673"/>
            <a:ext cx="418909" cy="25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43173" y="3444849"/>
            <a:ext cx="228495" cy="25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280066" y="3454385"/>
            <a:ext cx="247537" cy="2479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16958" y="3454385"/>
            <a:ext cx="228495" cy="25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52694" y="4169562"/>
            <a:ext cx="238016" cy="25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270545" y="4169562"/>
            <a:ext cx="228495" cy="25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9897917" y="4169562"/>
            <a:ext cx="228495" cy="2574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2281388" y="4760774"/>
            <a:ext cx="1847008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5908760" y="4760774"/>
            <a:ext cx="1847008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9536132" y="4760774"/>
            <a:ext cx="1847008" cy="352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47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90644" y="1966843"/>
            <a:ext cx="228495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37652" y="1966843"/>
            <a:ext cx="257057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22743" y="1966843"/>
            <a:ext cx="247537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12628" y="1966843"/>
            <a:ext cx="247537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50115" y="1966843"/>
            <a:ext cx="238016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081123" y="2901366"/>
            <a:ext cx="247537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937652" y="2901366"/>
            <a:ext cx="257057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822743" y="2901366"/>
            <a:ext cx="247537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612628" y="2901366"/>
            <a:ext cx="247537" cy="2765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0440595" y="2901366"/>
            <a:ext cx="238016" cy="2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3081123" y="3769137"/>
            <a:ext cx="247537" cy="286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37652" y="3778673"/>
            <a:ext cx="247537" cy="2670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6822743" y="3769137"/>
            <a:ext cx="247537" cy="286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8612628" y="3769137"/>
            <a:ext cx="247537" cy="286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440595" y="3769137"/>
            <a:ext cx="247537" cy="2860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72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842115" y="2510783"/>
            <a:ext cx="418909" cy="25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18082" y="2510783"/>
            <a:ext cx="247537" cy="25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08363" y="2501245"/>
            <a:ext cx="238016" cy="26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069950" y="2501245"/>
            <a:ext cx="238016" cy="26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842115" y="4389880"/>
            <a:ext cx="418909" cy="2575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18082" y="4389880"/>
            <a:ext cx="247537" cy="257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117884" y="4380341"/>
            <a:ext cx="228495" cy="26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8069950" y="4380341"/>
            <a:ext cx="228495" cy="2670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29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176991" y="2632737"/>
            <a:ext cx="6569256" cy="20004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/>
          </a:p>
        </p:txBody>
      </p:sp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自定义</PresentationFormat>
  <Paragraphs>0</Paragraphs>
  <Slides>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7</cp:revision>
  <dcterms:created xsi:type="dcterms:W3CDTF">2022-07-08T08:37:27Z</dcterms:created>
  <dcterms:modified xsi:type="dcterms:W3CDTF">2022-07-15T03:21:36Z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