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396" y="-6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8" y="2302768"/>
            <a:ext cx="7437437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779887"/>
            <a:ext cx="7313613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266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929123" y="2890669"/>
            <a:ext cx="238016" cy="257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56495" y="2890669"/>
            <a:ext cx="238016" cy="257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822082" y="2966908"/>
            <a:ext cx="238016" cy="266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652694" y="3672116"/>
            <a:ext cx="238016" cy="257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289586" y="3672116"/>
            <a:ext cx="228495" cy="257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545652" y="3757885"/>
            <a:ext cx="238016" cy="257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643173" y="4453563"/>
            <a:ext cx="238016" cy="266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280066" y="4453563"/>
            <a:ext cx="238016" cy="266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271867" y="5120652"/>
            <a:ext cx="1847008" cy="352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899239" y="5120652"/>
            <a:ext cx="1494743" cy="352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9174347" y="5034883"/>
            <a:ext cx="1837487" cy="352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297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709487" y="1937652"/>
            <a:ext cx="1513785" cy="266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22809" y="1937652"/>
            <a:ext cx="1504264" cy="266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526611" y="1937652"/>
            <a:ext cx="1494743" cy="266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709487" y="2557068"/>
            <a:ext cx="1504264" cy="257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613289" y="2557068"/>
            <a:ext cx="1513785" cy="257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517090" y="2557068"/>
            <a:ext cx="1523305" cy="257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563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691107" y="2727234"/>
            <a:ext cx="9120793" cy="6569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969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19669" y="1909264"/>
            <a:ext cx="228495" cy="2573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95768" y="2605083"/>
            <a:ext cx="428429" cy="2573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90776" y="2614615"/>
            <a:ext cx="238016" cy="247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290578" y="2605083"/>
            <a:ext cx="238016" cy="2573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252165" y="2614615"/>
            <a:ext cx="228495" cy="2478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782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891041" y="2719204"/>
            <a:ext cx="4760330" cy="962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自定义</PresentationFormat>
  <Paragraphs>0</Paragraphs>
  <Slides>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9" baseType="lpstr"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PC</cp:lastModifiedBy>
  <cp:revision>7</cp:revision>
  <dcterms:created xsi:type="dcterms:W3CDTF">2022-07-08T08:37:27Z</dcterms:created>
  <dcterms:modified xsi:type="dcterms:W3CDTF">2022-07-15T03:18:36Z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AD1C15227A7A4B61858CEAFC1EEC9914</vt:lpwstr>
  </property>
</Properties>
</file>