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789040"/>
            <a:ext cx="5238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7312"/>
            <a:ext cx="98235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68855" y="2443348"/>
            <a:ext cx="194846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0124" y="2443348"/>
            <a:ext cx="202965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1392" y="2443348"/>
            <a:ext cx="211083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0779" y="2443348"/>
            <a:ext cx="194846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2047" y="2443348"/>
            <a:ext cx="202965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25197" y="2443348"/>
            <a:ext cx="202965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04584" y="2443348"/>
            <a:ext cx="202965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89469" y="2849554"/>
            <a:ext cx="202965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40124" y="2849554"/>
            <a:ext cx="202965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11392" y="2849554"/>
            <a:ext cx="202965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25830" y="2849554"/>
            <a:ext cx="340981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05217" y="2849554"/>
            <a:ext cx="332863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76485" y="2849554"/>
            <a:ext cx="340981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327140" y="2849554"/>
            <a:ext cx="332863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189469" y="3263884"/>
            <a:ext cx="202965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968855" y="3263884"/>
            <a:ext cx="202965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454562" y="3263884"/>
            <a:ext cx="332863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225830" y="3263884"/>
            <a:ext cx="340981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005217" y="3263884"/>
            <a:ext cx="332863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531516" y="3263884"/>
            <a:ext cx="365337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302785" y="3263884"/>
            <a:ext cx="349100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2189469" y="3678214"/>
            <a:ext cx="211083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2960737" y="3678214"/>
            <a:ext cx="202965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3683293" y="3678214"/>
            <a:ext cx="332863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209593" y="3678214"/>
            <a:ext cx="357218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6760248" y="3678214"/>
            <a:ext cx="349100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7531516" y="3678214"/>
            <a:ext cx="349100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8302785" y="3678214"/>
            <a:ext cx="357218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189469" y="4092544"/>
            <a:ext cx="202965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2903907" y="4092544"/>
            <a:ext cx="340981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3683293" y="4092544"/>
            <a:ext cx="332863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4438325" y="4092544"/>
            <a:ext cx="349100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5980861" y="4092544"/>
            <a:ext cx="357218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6752129" y="4092544"/>
            <a:ext cx="357218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7523398" y="4092544"/>
            <a:ext cx="365337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8302785" y="4092544"/>
            <a:ext cx="357218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2189469" y="4506874"/>
            <a:ext cx="202965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2903907" y="4506874"/>
            <a:ext cx="332863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3683293" y="4506874"/>
            <a:ext cx="332863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5209593" y="4506874"/>
            <a:ext cx="357218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6752129" y="4506874"/>
            <a:ext cx="357218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7523398" y="4506874"/>
            <a:ext cx="365337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8302785" y="4506874"/>
            <a:ext cx="365337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2189469" y="4921204"/>
            <a:ext cx="194846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2903907" y="4913080"/>
            <a:ext cx="349100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4438325" y="4913080"/>
            <a:ext cx="349100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5209593" y="4913080"/>
            <a:ext cx="357218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5980861" y="4913080"/>
            <a:ext cx="357218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7531516" y="4913080"/>
            <a:ext cx="357218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53"/>
          <p:cNvSpPr/>
          <p:nvPr/>
        </p:nvSpPr>
        <p:spPr bwMode="white">
          <a:xfrm>
            <a:off x="8302785" y="4913080"/>
            <a:ext cx="357218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5" name="Rectangle 54"/>
          <p:cNvSpPr/>
          <p:nvPr/>
        </p:nvSpPr>
        <p:spPr bwMode="white">
          <a:xfrm>
            <a:off x="2189469" y="5327410"/>
            <a:ext cx="202965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6" name="Rectangle 55"/>
          <p:cNvSpPr/>
          <p:nvPr/>
        </p:nvSpPr>
        <p:spPr bwMode="white">
          <a:xfrm>
            <a:off x="3658938" y="5327410"/>
            <a:ext cx="365337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7" name="Rectangle 56"/>
          <p:cNvSpPr/>
          <p:nvPr/>
        </p:nvSpPr>
        <p:spPr bwMode="white">
          <a:xfrm>
            <a:off x="4430206" y="5327410"/>
            <a:ext cx="357218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8" name="Rectangle 57"/>
          <p:cNvSpPr/>
          <p:nvPr/>
        </p:nvSpPr>
        <p:spPr bwMode="white">
          <a:xfrm>
            <a:off x="5201474" y="5327410"/>
            <a:ext cx="365337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9" name="Rectangle 58"/>
          <p:cNvSpPr/>
          <p:nvPr/>
        </p:nvSpPr>
        <p:spPr bwMode="white">
          <a:xfrm>
            <a:off x="5980861" y="5327410"/>
            <a:ext cx="357218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0" name="Rectangle 59"/>
          <p:cNvSpPr/>
          <p:nvPr/>
        </p:nvSpPr>
        <p:spPr bwMode="white">
          <a:xfrm>
            <a:off x="6760248" y="5327410"/>
            <a:ext cx="357218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" name="Rectangle 60"/>
          <p:cNvSpPr/>
          <p:nvPr/>
        </p:nvSpPr>
        <p:spPr bwMode="white">
          <a:xfrm>
            <a:off x="8302785" y="5327410"/>
            <a:ext cx="357218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2" name="Rectangle 61"/>
          <p:cNvSpPr/>
          <p:nvPr/>
        </p:nvSpPr>
        <p:spPr bwMode="white">
          <a:xfrm>
            <a:off x="2903907" y="5741740"/>
            <a:ext cx="340981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3" name="Rectangle 62"/>
          <p:cNvSpPr/>
          <p:nvPr/>
        </p:nvSpPr>
        <p:spPr bwMode="white">
          <a:xfrm>
            <a:off x="3658938" y="5741740"/>
            <a:ext cx="349100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4" name="Rectangle 63"/>
          <p:cNvSpPr/>
          <p:nvPr/>
        </p:nvSpPr>
        <p:spPr bwMode="white">
          <a:xfrm>
            <a:off x="4430206" y="5741740"/>
            <a:ext cx="365337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5" name="Rectangle 64"/>
          <p:cNvSpPr/>
          <p:nvPr/>
        </p:nvSpPr>
        <p:spPr bwMode="white">
          <a:xfrm>
            <a:off x="5201474" y="5741740"/>
            <a:ext cx="365337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6" name="Rectangle 65"/>
          <p:cNvSpPr/>
          <p:nvPr/>
        </p:nvSpPr>
        <p:spPr bwMode="white">
          <a:xfrm>
            <a:off x="5980861" y="5741740"/>
            <a:ext cx="365337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7" name="Rectangle 66"/>
          <p:cNvSpPr/>
          <p:nvPr/>
        </p:nvSpPr>
        <p:spPr bwMode="white">
          <a:xfrm>
            <a:off x="6760248" y="5741740"/>
            <a:ext cx="349100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8" name="Rectangle 67"/>
          <p:cNvSpPr/>
          <p:nvPr/>
        </p:nvSpPr>
        <p:spPr bwMode="white">
          <a:xfrm>
            <a:off x="7523398" y="5741740"/>
            <a:ext cx="357218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1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15008" y="1824700"/>
            <a:ext cx="1485223" cy="35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5239" y="1824700"/>
            <a:ext cx="1485223" cy="35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0826" y="1824700"/>
            <a:ext cx="1485223" cy="35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41057" y="1824700"/>
            <a:ext cx="1485223" cy="35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4528" y="2483473"/>
            <a:ext cx="1475702" cy="343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85719" y="2483473"/>
            <a:ext cx="1485223" cy="343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32264" y="2483473"/>
            <a:ext cx="1856528" cy="343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74280" y="2483473"/>
            <a:ext cx="1847008" cy="343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6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57223" y="2034626"/>
            <a:ext cx="418909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23471" y="2034626"/>
            <a:ext cx="418909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9719" y="2034626"/>
            <a:ext cx="418909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55966" y="2034626"/>
            <a:ext cx="418909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38115" y="2683773"/>
            <a:ext cx="418909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94842" y="2683773"/>
            <a:ext cx="428429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70611" y="2683773"/>
            <a:ext cx="428429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46380" y="2683773"/>
            <a:ext cx="409388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28595" y="3332919"/>
            <a:ext cx="418909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04363" y="3332919"/>
            <a:ext cx="409388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80132" y="3332919"/>
            <a:ext cx="418909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65421" y="3332919"/>
            <a:ext cx="399867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1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29057" y="2909642"/>
            <a:ext cx="752132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2247" y="2909642"/>
            <a:ext cx="761652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2082" y="2909642"/>
            <a:ext cx="752132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1669" y="3414699"/>
            <a:ext cx="752132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9636" y="3414699"/>
            <a:ext cx="742611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94380" y="3414699"/>
            <a:ext cx="752132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79471" y="3414699"/>
            <a:ext cx="733090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64694" y="3414699"/>
            <a:ext cx="752132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29057" y="3967404"/>
            <a:ext cx="742611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51768" y="3967404"/>
            <a:ext cx="742611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22082" y="3967404"/>
            <a:ext cx="752132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2022-07-15T03:09:16Z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