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709020"/>
            <a:ext cx="84470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12892" y="2053072"/>
            <a:ext cx="409388" cy="2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0496" y="3212976"/>
            <a:ext cx="832164" cy="45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31008" y="3789040"/>
            <a:ext cx="761652" cy="432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4743" y="4390354"/>
            <a:ext cx="228495" cy="2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17355" y="4390354"/>
            <a:ext cx="228495" cy="2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31008" y="4149081"/>
            <a:ext cx="399867" cy="49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8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38644" y="1899203"/>
            <a:ext cx="742611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1553" y="1899203"/>
            <a:ext cx="742611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4462" y="1899203"/>
            <a:ext cx="742611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07371" y="1899203"/>
            <a:ext cx="742611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1127448" y="2435037"/>
            <a:ext cx="1521699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3575720" y="2404060"/>
            <a:ext cx="1828444" cy="139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6640849" y="2492559"/>
            <a:ext cx="1543383" cy="131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9364760" y="2448307"/>
            <a:ext cx="1627784" cy="1484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4462" y="1956261"/>
            <a:ext cx="3760661" cy="8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3613538"/>
            <a:ext cx="2208793" cy="9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6479" y="3651637"/>
            <a:ext cx="1142479" cy="27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8429" y="1718433"/>
            <a:ext cx="4217652" cy="145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454" y="2823781"/>
            <a:ext cx="2180231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14611" y="3310287"/>
            <a:ext cx="228495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892" y="3310287"/>
            <a:ext cx="23801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40661" y="3310287"/>
            <a:ext cx="23801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2022-07-15T02:57:00Z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