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5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212851"/>
            <a:ext cx="74183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645024"/>
            <a:ext cx="64563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32656"/>
            <a:ext cx="11520000" cy="3864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0429" y="1961576"/>
            <a:ext cx="3684495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0429" y="2465632"/>
            <a:ext cx="3684495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0429" y="3041696"/>
            <a:ext cx="3684495" cy="432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0428" y="3617760"/>
            <a:ext cx="379557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4509120"/>
            <a:ext cx="11520000" cy="1129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733562" y="5207660"/>
            <a:ext cx="390347" cy="28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104207" y="5198091"/>
            <a:ext cx="361785" cy="31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0159678" y="5217229"/>
            <a:ext cx="238016" cy="258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93542"/>
            <a:ext cx="11520000" cy="2651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41190" y="2929696"/>
            <a:ext cx="390347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6545" y="2929696"/>
            <a:ext cx="390347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78545" y="2929696"/>
            <a:ext cx="238016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4066418"/>
            <a:ext cx="11520000" cy="1666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2022390" y="4152141"/>
            <a:ext cx="399867" cy="32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840175" y="4152141"/>
            <a:ext cx="399867" cy="33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4288307" y="4733153"/>
            <a:ext cx="228495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8277464" y="4733153"/>
            <a:ext cx="238016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5916340" y="5285590"/>
            <a:ext cx="418909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332605"/>
            <a:ext cx="11520000" cy="3256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7235" y="3036735"/>
            <a:ext cx="856859" cy="314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3482" y="3036735"/>
            <a:ext cx="856859" cy="314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7747" y="3027214"/>
            <a:ext cx="380826" cy="30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83995" y="3027214"/>
            <a:ext cx="380826" cy="30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588885"/>
            <a:ext cx="11520000" cy="218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4"/>
          <p:cNvSpPr/>
          <p:nvPr/>
        </p:nvSpPr>
        <p:spPr bwMode="white">
          <a:xfrm>
            <a:off x="1534865" y="4218439"/>
            <a:ext cx="6662245" cy="145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2022-07-08T08:37:00Z</dcterms:created>
  <dcterms:modified xsi:type="dcterms:W3CDTF">2022-07-15T08:04:30Z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