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2263140"/>
            <a:ext cx="4762500" cy="7524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3722737"/>
            <a:ext cx="47720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5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354909" y="3691866"/>
            <a:ext cx="247537" cy="266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41983" y="4187548"/>
            <a:ext cx="228495" cy="25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81454" y="4673698"/>
            <a:ext cx="238016" cy="266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93520" y="4673698"/>
            <a:ext cx="238016" cy="266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5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3024" y="1728082"/>
            <a:ext cx="5188760" cy="838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3983" y="3700920"/>
            <a:ext cx="3846347" cy="829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8884" y="4625392"/>
            <a:ext cx="10873780" cy="1823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415480" y="5085184"/>
            <a:ext cx="7272808" cy="165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7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96033" y="3159644"/>
            <a:ext cx="10863074" cy="839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7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402842" y="2339073"/>
            <a:ext cx="238016" cy="25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78942" y="3035378"/>
            <a:ext cx="238016" cy="257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2022-07-15T01:12:37Z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