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67" r:id="rId4"/>
    <p:sldId id="261" r:id="rId5"/>
    <p:sldId id="262" r:id="rId6"/>
    <p:sldId id="263" r:id="rId7"/>
    <p:sldId id="265" r:id="rId8"/>
    <p:sldId id="266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22" d="100"/>
          <a:sy n="122" d="100"/>
        </p:scale>
        <p:origin x="-114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  <a:pPr/>
              <a:t>‹#›</a:t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17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  <a:pPr/>
              <a:t>‹#›</a:t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54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  <a:pPr/>
              <a:t>‹#›</a:t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79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  <a:pPr/>
              <a:t>‹#›</a:t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9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  <a:pPr/>
              <a:t>‹#›</a:t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486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  <a:pPr/>
              <a:t>‹#›</a:t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68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  <a:pPr/>
              <a:t>‹#›</a:t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364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  <a:pPr/>
              <a:t>‹#›</a:t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72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  <a:pPr/>
              <a:t>‹#›</a:t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98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  <a:pPr/>
              <a:t>‹#›</a:t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426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  <a:pPr/>
              <a:t>‹#›</a:t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55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  <a:pPr/>
              <a:t>‹#›</a:t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36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2263140"/>
            <a:ext cx="4762500" cy="752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925" y="3794745"/>
            <a:ext cx="729615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2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16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612628" y="2014061"/>
            <a:ext cx="247537" cy="266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51570" y="2909998"/>
            <a:ext cx="399867" cy="257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22677" y="2909998"/>
            <a:ext cx="238016" cy="247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17619" y="2909998"/>
            <a:ext cx="247537" cy="247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869355" y="2843280"/>
            <a:ext cx="1247206" cy="324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50314" y="3329373"/>
            <a:ext cx="1056793" cy="314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75272" y="3834529"/>
            <a:ext cx="723570" cy="324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75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946512" y="1957098"/>
            <a:ext cx="238016" cy="257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65818" y="2624455"/>
            <a:ext cx="390347" cy="257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03570" y="2624455"/>
            <a:ext cx="228495" cy="257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46115" y="2624455"/>
            <a:ext cx="238016" cy="257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75206" y="3882900"/>
            <a:ext cx="257057" cy="257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65818" y="4550257"/>
            <a:ext cx="390347" cy="257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203570" y="4550257"/>
            <a:ext cx="228495" cy="266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155636" y="4559791"/>
            <a:ext cx="247537" cy="247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651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447915"/>
            <a:ext cx="11520000" cy="2285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4604429" y="3666911"/>
            <a:ext cx="238016" cy="266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7089322" y="3666911"/>
            <a:ext cx="399867" cy="25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8127074" y="3666911"/>
            <a:ext cx="228495" cy="25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9069619" y="3666911"/>
            <a:ext cx="228495" cy="25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4604429" y="4419116"/>
            <a:ext cx="238016" cy="266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7089322" y="4419116"/>
            <a:ext cx="399867" cy="25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0"/>
          <p:cNvSpPr/>
          <p:nvPr/>
        </p:nvSpPr>
        <p:spPr bwMode="white">
          <a:xfrm>
            <a:off x="8127074" y="4419116"/>
            <a:ext cx="228495" cy="25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1"/>
          <p:cNvSpPr/>
          <p:nvPr/>
        </p:nvSpPr>
        <p:spPr bwMode="white">
          <a:xfrm>
            <a:off x="9069619" y="4419116"/>
            <a:ext cx="238016" cy="25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2"/>
          <p:cNvSpPr/>
          <p:nvPr/>
        </p:nvSpPr>
        <p:spPr bwMode="white">
          <a:xfrm>
            <a:off x="4604429" y="5171322"/>
            <a:ext cx="238016" cy="25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3"/>
          <p:cNvSpPr/>
          <p:nvPr/>
        </p:nvSpPr>
        <p:spPr bwMode="white">
          <a:xfrm>
            <a:off x="7089322" y="5171322"/>
            <a:ext cx="399867" cy="25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4"/>
          <p:cNvSpPr/>
          <p:nvPr/>
        </p:nvSpPr>
        <p:spPr bwMode="white">
          <a:xfrm>
            <a:off x="8117553" y="5171322"/>
            <a:ext cx="238016" cy="266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5"/>
          <p:cNvSpPr/>
          <p:nvPr/>
        </p:nvSpPr>
        <p:spPr bwMode="white">
          <a:xfrm>
            <a:off x="9079140" y="5171322"/>
            <a:ext cx="238016" cy="266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0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783669" y="2051362"/>
            <a:ext cx="247537" cy="25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48231" y="2670368"/>
            <a:ext cx="228495" cy="266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DFkZGRkYjY0MWZkMjVmMWYxNjNiMTJlNzkxYWRhYT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自定义</PresentationFormat>
  <Paragraphs>0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8</cp:revision>
  <dcterms:created xsi:type="dcterms:W3CDTF">2022-07-08T08:37:00Z</dcterms:created>
  <dcterms:modified xsi:type="dcterms:W3CDTF">2022-07-15T00:46:51Z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AD1C15227A7A4B61858CEAFC1EEC9914</vt:lpwstr>
  </property>
</Properties>
</file>