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11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263140"/>
            <a:ext cx="4762500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705" y="3789680"/>
            <a:ext cx="370522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3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536132" y="3294044"/>
            <a:ext cx="971107" cy="324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71867" y="4162484"/>
            <a:ext cx="409388" cy="33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61421" y="4257917"/>
            <a:ext cx="238016" cy="171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41454" y="4257917"/>
            <a:ext cx="228495" cy="171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72431"/>
            <a:ext cx="11520000" cy="2456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907107" y="1096211"/>
            <a:ext cx="247537" cy="26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3920966"/>
            <a:ext cx="11520000" cy="1596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8882629" y="4159927"/>
            <a:ext cx="238016" cy="26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0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870016" y="2108331"/>
            <a:ext cx="228495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60495" y="3070011"/>
            <a:ext cx="247537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9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47173" y="4167363"/>
            <a:ext cx="228495" cy="25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31272" y="4110189"/>
            <a:ext cx="228495" cy="25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FkZGRkYjY0MWZkMjVmMWYxNjNiMTJlNzkxYWRhYT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2022-07-08T08:37:00Z</dcterms:created>
  <dcterms:modified xsi:type="dcterms:W3CDTF">2022-07-15T06:14:43Z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AD1C15227A7A4B61858CEAFC1EEC9914</vt:lpwstr>
  </property>
</Properties>
</file>