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3932287"/>
            <a:ext cx="4933950" cy="504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195" y="2275840"/>
            <a:ext cx="4610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0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71867" y="2889101"/>
            <a:ext cx="761652" cy="342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8760" y="2889101"/>
            <a:ext cx="1113917" cy="342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36132" y="2889101"/>
            <a:ext cx="1123438" cy="342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76705" y="3537585"/>
            <a:ext cx="342900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37200" y="3503295"/>
            <a:ext cx="390525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03041" y="3707957"/>
            <a:ext cx="409388" cy="4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ldLvl="0" animBg="1"/>
      <p:bldP spid="11" grpId="0" bldLvl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4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7685" y="3470540"/>
            <a:ext cx="1770842" cy="100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99371" y="3489588"/>
            <a:ext cx="5341090" cy="1028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3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51636" y="1842109"/>
            <a:ext cx="238016" cy="2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51438" y="1899268"/>
            <a:ext cx="228495" cy="17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41719" y="1842109"/>
            <a:ext cx="247537" cy="2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98578" y="1842109"/>
            <a:ext cx="428429" cy="2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26743" y="1804004"/>
            <a:ext cx="2646743" cy="35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04363" y="3004327"/>
            <a:ext cx="428429" cy="2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00495" y="3814069"/>
            <a:ext cx="238016" cy="2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90776" y="3871227"/>
            <a:ext cx="238016" cy="17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90578" y="3814069"/>
            <a:ext cx="247537" cy="2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47438" y="3814069"/>
            <a:ext cx="428429" cy="2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75603" y="3775963"/>
            <a:ext cx="2646743" cy="35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4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85520" y="2929371"/>
            <a:ext cx="2751471" cy="352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5041" y="3615736"/>
            <a:ext cx="3198942" cy="34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4082" y="4292568"/>
            <a:ext cx="3817785" cy="352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9</cp:revision>
  <dcterms:created xsi:type="dcterms:W3CDTF">2022-07-08T08:37:00Z</dcterms:created>
  <dcterms:modified xsi:type="dcterms:W3CDTF">2022-07-15T00:57:58Z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