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22" d="100"/>
          <a:sy n="122" d="100"/>
        </p:scale>
        <p:origin x="-114" y="-132"/>
      </p:cViewPr>
      <p:guideLst>
        <p:guide orient="horz" pos="2111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895" y="3732262"/>
            <a:ext cx="4981575" cy="704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195" y="2275840"/>
            <a:ext cx="46101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4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05223" y="2984863"/>
            <a:ext cx="675966" cy="285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89785" y="2975339"/>
            <a:ext cx="685487" cy="323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26942" y="2975339"/>
            <a:ext cx="685487" cy="304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66942" y="4308744"/>
            <a:ext cx="371305" cy="276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70743" y="4318268"/>
            <a:ext cx="361785" cy="276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45322" y="4261122"/>
            <a:ext cx="714049" cy="628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42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90909" y="1994072"/>
            <a:ext cx="390347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85256" y="1994072"/>
            <a:ext cx="418909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08165" y="1994072"/>
            <a:ext cx="238016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69223" y="1994072"/>
            <a:ext cx="399867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62347" y="2603453"/>
            <a:ext cx="418909" cy="26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13818" y="2603453"/>
            <a:ext cx="390347" cy="26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708165" y="2603453"/>
            <a:ext cx="418909" cy="266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69223" y="2612975"/>
            <a:ext cx="399867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15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613289" y="1318248"/>
            <a:ext cx="390347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62214" y="1975814"/>
            <a:ext cx="390347" cy="257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27471" y="1975814"/>
            <a:ext cx="418909" cy="257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76396" y="2595261"/>
            <a:ext cx="418909" cy="2668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11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33917" y="3389380"/>
            <a:ext cx="247537" cy="248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95504" y="3389380"/>
            <a:ext cx="228495" cy="257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52520" y="3350895"/>
            <a:ext cx="391795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60628" y="3379837"/>
            <a:ext cx="238016" cy="267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22214" y="3389380"/>
            <a:ext cx="238016" cy="257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71000" y="3350895"/>
            <a:ext cx="403860" cy="334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09752" y="4047840"/>
            <a:ext cx="1494743" cy="343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536462" y="4047840"/>
            <a:ext cx="1485223" cy="343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9"/>
          <p:cNvSpPr/>
          <p:nvPr/>
        </p:nvSpPr>
        <p:spPr bwMode="white">
          <a:xfrm>
            <a:off x="9813925" y="3284855"/>
            <a:ext cx="1972310" cy="467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4145915" y="3308350"/>
            <a:ext cx="2199005" cy="48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animBg="1"/>
      <p:bldP spid="9" grpId="0" animBg="1"/>
      <p:bldP spid="10" grpId="0" bldLvl="0" animBg="1"/>
      <p:bldP spid="11" grpId="0" animBg="1"/>
      <p:bldP spid="12" grpId="0" animBg="1"/>
      <p:bldP spid="13" grpId="0" bldLvl="0" animBg="1"/>
      <p:bldP spid="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57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43107" y="2825441"/>
            <a:ext cx="228495" cy="257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85652" y="2825441"/>
            <a:ext cx="247537" cy="247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42512" y="2815903"/>
            <a:ext cx="418909" cy="267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70677" y="2787289"/>
            <a:ext cx="2646743" cy="34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00297" y="3941378"/>
            <a:ext cx="1294809" cy="324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FkZGRkYjY0MWZkMjVmMWYxNjNiMTJlNzkxYWRhYT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自定义</PresentationFormat>
  <Paragraphs>0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9</cp:revision>
  <dcterms:created xsi:type="dcterms:W3CDTF">2022-07-08T08:37:00Z</dcterms:created>
  <dcterms:modified xsi:type="dcterms:W3CDTF">2022-07-15T00:57:05Z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AD1C15227A7A4B61858CEAFC1EEC9914</vt:lpwstr>
  </property>
</Properties>
</file>