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95" y="3789040"/>
            <a:ext cx="4981575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3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1256" y="3064423"/>
            <a:ext cx="723570" cy="32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6264" y="3083504"/>
            <a:ext cx="39034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0082" y="3512827"/>
            <a:ext cx="1247206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3503286"/>
            <a:ext cx="1437619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07768" y="3503286"/>
            <a:ext cx="1266247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81520" y="3951690"/>
            <a:ext cx="1275768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94644" y="3942149"/>
            <a:ext cx="1447140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07768" y="3942149"/>
            <a:ext cx="1266247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5231765" y="3058795"/>
            <a:ext cx="759460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5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0909" y="1900410"/>
            <a:ext cx="390347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5735" y="1900410"/>
            <a:ext cx="257057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7752" y="1900410"/>
            <a:ext cx="257057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9289" y="1900410"/>
            <a:ext cx="228495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2347" y="2472789"/>
            <a:ext cx="23801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85256" y="2472789"/>
            <a:ext cx="23801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6314" y="2472789"/>
            <a:ext cx="399867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69289" y="2472789"/>
            <a:ext cx="228495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2347" y="3035629"/>
            <a:ext cx="238016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3818" y="3035629"/>
            <a:ext cx="380826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27272" y="3035629"/>
            <a:ext cx="228495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69289" y="3035629"/>
            <a:ext cx="228495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3303029"/>
            <a:ext cx="238016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5983" y="3312570"/>
            <a:ext cx="247537" cy="24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404" y="3303029"/>
            <a:ext cx="390347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008" y="3274407"/>
            <a:ext cx="2646743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3312570"/>
            <a:ext cx="247537" cy="24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07702" y="3312570"/>
            <a:ext cx="238016" cy="24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83603" y="3312570"/>
            <a:ext cx="399867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09752" y="3913647"/>
            <a:ext cx="1485223" cy="35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31471" y="3923188"/>
            <a:ext cx="1475702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3394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285" y="4093710"/>
            <a:ext cx="11520000" cy="21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535805" y="4761419"/>
            <a:ext cx="23801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716037" y="4761419"/>
            <a:ext cx="23801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535805" y="5333741"/>
            <a:ext cx="23801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744599" y="5333741"/>
            <a:ext cx="380826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564367" y="5896525"/>
            <a:ext cx="390347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925491" y="5896525"/>
            <a:ext cx="390347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45.143307086614,&quot;width&quot;:18141.73228346456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39.943307086614,&quot;width&quot;:18141.73228346456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2022-07-08T08:37:00Z</dcterms:created>
  <dcterms:modified xsi:type="dcterms:W3CDTF">2022-07-15T00:56:46Z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