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105" y="3699495"/>
            <a:ext cx="4161790" cy="809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204864"/>
            <a:ext cx="52673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675"/>
            <a:ext cx="11520000" cy="3360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719060"/>
            <a:ext cx="11520000" cy="2470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6"/>
          <p:cNvSpPr/>
          <p:nvPr/>
        </p:nvSpPr>
        <p:spPr bwMode="white">
          <a:xfrm>
            <a:off x="4943475" y="3867150"/>
            <a:ext cx="797560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8368030" y="3719195"/>
            <a:ext cx="797560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9984105" y="3719195"/>
            <a:ext cx="906145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1461135" y="4344670"/>
            <a:ext cx="906145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5015230" y="4970145"/>
            <a:ext cx="593725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8368030" y="4970145"/>
            <a:ext cx="798195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/>
          <p:cNvSpPr/>
          <p:nvPr/>
        </p:nvSpPr>
        <p:spPr bwMode="white">
          <a:xfrm>
            <a:off x="9984105" y="4970145"/>
            <a:ext cx="906145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"/>
          <p:cNvSpPr/>
          <p:nvPr/>
        </p:nvSpPr>
        <p:spPr bwMode="white">
          <a:xfrm>
            <a:off x="1569085" y="5595620"/>
            <a:ext cx="798195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9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6"/>
          <p:cNvSpPr/>
          <p:nvPr/>
        </p:nvSpPr>
        <p:spPr bwMode="white">
          <a:xfrm>
            <a:off x="1072515" y="1878330"/>
            <a:ext cx="10842625" cy="115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/>
          <p:nvPr/>
        </p:nvSpPr>
        <p:spPr bwMode="white">
          <a:xfrm>
            <a:off x="823595" y="2855595"/>
            <a:ext cx="4954270" cy="1210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3" name="组合 12"/>
          <p:cNvGrpSpPr/>
          <p:nvPr/>
        </p:nvGrpSpPr>
        <p:grpSpPr>
          <a:xfrm>
            <a:off x="57785" y="934720"/>
            <a:ext cx="12076430" cy="4562475"/>
            <a:chOff x="91" y="1472"/>
            <a:chExt cx="19018" cy="718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" y="1472"/>
              <a:ext cx="19018" cy="220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" y="4126"/>
              <a:ext cx="9314" cy="34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8" y="3903"/>
              <a:ext cx="10109" cy="4754"/>
            </a:xfrm>
            <a:prstGeom prst="rect">
              <a:avLst/>
            </a:prstGeom>
          </p:spPr>
        </p:pic>
      </p:grpSp>
      <p:sp useBgFill="1">
        <p:nvSpPr>
          <p:cNvPr id="14" name="Rectangle 6"/>
          <p:cNvSpPr/>
          <p:nvPr/>
        </p:nvSpPr>
        <p:spPr bwMode="white">
          <a:xfrm>
            <a:off x="823595" y="3394075"/>
            <a:ext cx="4833620" cy="173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2859405"/>
            <a:ext cx="11156315" cy="1139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612775"/>
            <a:ext cx="6171565" cy="2076450"/>
          </a:xfrm>
          <a:prstGeom prst="rect">
            <a:avLst/>
          </a:prstGeom>
        </p:spPr>
      </p:pic>
      <p:sp useBgFill="1">
        <p:nvSpPr>
          <p:cNvPr id="14" name="Rectangle 6"/>
          <p:cNvSpPr/>
          <p:nvPr/>
        </p:nvSpPr>
        <p:spPr bwMode="white">
          <a:xfrm>
            <a:off x="1012190" y="1251585"/>
            <a:ext cx="5674995" cy="143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7631430" y="2688590"/>
            <a:ext cx="1484630" cy="1198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3512185" y="3364230"/>
            <a:ext cx="1484630" cy="1198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9</cp:revision>
  <dcterms:created xsi:type="dcterms:W3CDTF">2022-07-08T08:37:00Z</dcterms:created>
  <dcterms:modified xsi:type="dcterms:W3CDTF">2022-07-15T01:03:17Z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  <property fmtid="{D5CDD505-2E9C-101B-9397-08002B2CF9AE}" pid="3" name="ICV">
    <vt:lpwstr>AD1C15227A7A4B61858CEAFC1EEC9914</vt:lpwstr>
  </property>
</Properties>
</file>