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114" y="-132"/>
      </p:cViewPr>
      <p:guideLst>
        <p:guide orient="horz" pos="2181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5580" y="3723878"/>
            <a:ext cx="4180840" cy="857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204864"/>
            <a:ext cx="52673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4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43636" y="3199970"/>
            <a:ext cx="1447140" cy="26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1008" y="3199970"/>
            <a:ext cx="1437619" cy="26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69685" y="3199970"/>
            <a:ext cx="1428099" cy="26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43636" y="3772935"/>
            <a:ext cx="714049" cy="26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71008" y="3772935"/>
            <a:ext cx="714049" cy="26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69680" y="3773170"/>
            <a:ext cx="1428115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3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38314" y="4711127"/>
            <a:ext cx="409388" cy="25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94380" y="4692066"/>
            <a:ext cx="675966" cy="304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93917" y="4692066"/>
            <a:ext cx="675966" cy="304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6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05487" y="2318999"/>
            <a:ext cx="8368661" cy="352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5487" y="2900376"/>
            <a:ext cx="2551537" cy="34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9768" y="2890846"/>
            <a:ext cx="3665454" cy="352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6446" y="3462692"/>
            <a:ext cx="2570578" cy="352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99768" y="3462692"/>
            <a:ext cx="3303669" cy="34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908550"/>
            <a:ext cx="11520000" cy="2503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6715" y="1596390"/>
            <a:ext cx="3703320" cy="93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3545705"/>
            <a:ext cx="11520000" cy="2191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4"/>
          <p:cNvSpPr/>
          <p:nvPr/>
        </p:nvSpPr>
        <p:spPr bwMode="white">
          <a:xfrm>
            <a:off x="1799631" y="4565035"/>
            <a:ext cx="247537" cy="190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32590" y="4641247"/>
            <a:ext cx="247537" cy="47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78650" y="4565015"/>
            <a:ext cx="247650" cy="29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07036" y="4641247"/>
            <a:ext cx="247537" cy="47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99631" y="5374784"/>
            <a:ext cx="247537" cy="47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32430" y="5298440"/>
            <a:ext cx="247650" cy="29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78871" y="5374784"/>
            <a:ext cx="247537" cy="47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07036" y="5374784"/>
            <a:ext cx="247537" cy="47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2022-07-08T08:37:00Z</dcterms:created>
  <dcterms:modified xsi:type="dcterms:W3CDTF">2022-07-15T08:30:20Z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