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-63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717032"/>
            <a:ext cx="79136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41983" y="2823167"/>
            <a:ext cx="409388" cy="33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7685" y="2823167"/>
            <a:ext cx="390347" cy="33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7685" y="3470901"/>
            <a:ext cx="380826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2495" y="3470901"/>
            <a:ext cx="39034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7305" y="3470901"/>
            <a:ext cx="39034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7669" y="3470901"/>
            <a:ext cx="39034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1041" y="3470901"/>
            <a:ext cx="361785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26809" y="3470901"/>
            <a:ext cx="380826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27140" y="4061482"/>
            <a:ext cx="1152000" cy="34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95107" y="4680640"/>
            <a:ext cx="390347" cy="34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6710" y="4680640"/>
            <a:ext cx="399867" cy="34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88661" y="4718742"/>
            <a:ext cx="399867" cy="2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636" y="2549774"/>
            <a:ext cx="1437619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2549774"/>
            <a:ext cx="1437619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5" y="2549774"/>
            <a:ext cx="1428099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3636" y="3179677"/>
            <a:ext cx="656925" cy="25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008" y="3179677"/>
            <a:ext cx="714049" cy="25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9685" y="3179677"/>
            <a:ext cx="714049" cy="25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0198" y="3025942"/>
            <a:ext cx="3456000" cy="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9719" y="3645973"/>
            <a:ext cx="2722909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0198" y="4266004"/>
            <a:ext cx="3817785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9719" y="4886035"/>
            <a:ext cx="2722909" cy="343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8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04231" y="3350001"/>
            <a:ext cx="4560396" cy="362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3969959"/>
            <a:ext cx="4922181" cy="35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3272" y="4599456"/>
            <a:ext cx="2732429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2022-07-08T08:37:00Z</dcterms:created>
  <dcterms:modified xsi:type="dcterms:W3CDTF">2022-07-15T08:28:59Z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