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954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63" y="3717032"/>
            <a:ext cx="616267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918" y="2029966"/>
            <a:ext cx="52578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439448"/>
            <a:ext cx="12144672" cy="39791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99456" y="4797153"/>
            <a:ext cx="576064" cy="393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46886" y="4797154"/>
            <a:ext cx="585217" cy="393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63" y="1858456"/>
            <a:ext cx="12142109" cy="31410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583832" y="4221088"/>
            <a:ext cx="867586" cy="415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77527" y="4221088"/>
            <a:ext cx="714049" cy="415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336360" y="4221088"/>
            <a:ext cx="714049" cy="431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5481" y="1560159"/>
            <a:ext cx="12150153" cy="37376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214082" y="3309185"/>
            <a:ext cx="295140" cy="219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35960" y="3309185"/>
            <a:ext cx="47603" cy="1343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92144" y="3360831"/>
            <a:ext cx="2088232" cy="1220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704512" y="3360831"/>
            <a:ext cx="144016" cy="1215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328" y="857194"/>
            <a:ext cx="12091937" cy="51436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503712" y="2996951"/>
            <a:ext cx="704528" cy="485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95107" y="3482493"/>
            <a:ext cx="714049" cy="38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71864" y="3984792"/>
            <a:ext cx="792088" cy="369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54968" y="4126945"/>
            <a:ext cx="776536" cy="454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215680" y="5618042"/>
            <a:ext cx="720081" cy="382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自定义</PresentationFormat>
  <Paragraphs>0</Paragraphs>
  <Slides>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8" baseType="lpstr"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10</cp:revision>
  <dcterms:created xsi:type="dcterms:W3CDTF">2022-07-08T08:37:27Z</dcterms:created>
  <dcterms:modified xsi:type="dcterms:W3CDTF">2022-07-15T01:06:39Z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