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0" r:id="rId4"/>
    <p:sldId id="262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90" d="100"/>
          <a:sy n="90" d="100"/>
        </p:scale>
        <p:origin x="-1356" y="-8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5" y="1778438"/>
            <a:ext cx="4873575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5" y="2665379"/>
            <a:ext cx="4873575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9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1" descr="QQ截图2022070816335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9450" y="3573016"/>
            <a:ext cx="5753100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6918" y="2029966"/>
            <a:ext cx="52578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3" y="676275"/>
            <a:ext cx="12186854" cy="4480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 useBgFill="1">
        <p:nvSpPr>
          <p:cNvPr id="5" name="Rectangle 4"/>
          <p:cNvSpPr/>
          <p:nvPr/>
        </p:nvSpPr>
        <p:spPr bwMode="white">
          <a:xfrm>
            <a:off x="5270876" y="1262358"/>
            <a:ext cx="1856528" cy="33592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7" name="剪去对角的矩形 6"/>
          <p:cNvSpPr/>
          <p:nvPr/>
        </p:nvSpPr>
        <p:spPr>
          <a:xfrm>
            <a:off x="5049784" y="3487955"/>
            <a:ext cx="5294688" cy="1047270"/>
          </a:xfrm>
          <a:custGeom>
            <a:avLst/>
            <a:gdLst>
              <a:gd name="connsiteX0" fmla="*/ 0 w 5256584"/>
              <a:gd name="connsiteY0" fmla="*/ 0 h 792088"/>
              <a:gd name="connsiteX1" fmla="*/ 5124567 w 5256584"/>
              <a:gd name="connsiteY1" fmla="*/ 0 h 792088"/>
              <a:gd name="connsiteX2" fmla="*/ 5256584 w 5256584"/>
              <a:gd name="connsiteY2" fmla="*/ 132017 h 792088"/>
              <a:gd name="connsiteX3" fmla="*/ 5256584 w 5256584"/>
              <a:gd name="connsiteY3" fmla="*/ 792088 h 792088"/>
              <a:gd name="connsiteX4" fmla="*/ 5256584 w 5256584"/>
              <a:gd name="connsiteY4" fmla="*/ 792088 h 792088"/>
              <a:gd name="connsiteX5" fmla="*/ 132017 w 5256584"/>
              <a:gd name="connsiteY5" fmla="*/ 792088 h 792088"/>
              <a:gd name="connsiteX6" fmla="*/ 0 w 5256584"/>
              <a:gd name="connsiteY6" fmla="*/ 660071 h 792088"/>
              <a:gd name="connsiteX7" fmla="*/ 0 w 5256584"/>
              <a:gd name="connsiteY7" fmla="*/ 0 h 792088"/>
              <a:gd name="connsiteX0" fmla="*/ 31898 w 5256584"/>
              <a:gd name="connsiteY0" fmla="*/ 0 h 877149"/>
              <a:gd name="connsiteX1" fmla="*/ 5124567 w 5256584"/>
              <a:gd name="connsiteY1" fmla="*/ 85061 h 877149"/>
              <a:gd name="connsiteX2" fmla="*/ 5256584 w 5256584"/>
              <a:gd name="connsiteY2" fmla="*/ 217078 h 877149"/>
              <a:gd name="connsiteX3" fmla="*/ 5256584 w 5256584"/>
              <a:gd name="connsiteY3" fmla="*/ 877149 h 877149"/>
              <a:gd name="connsiteX4" fmla="*/ 5256584 w 5256584"/>
              <a:gd name="connsiteY4" fmla="*/ 877149 h 877149"/>
              <a:gd name="connsiteX5" fmla="*/ 132017 w 5256584"/>
              <a:gd name="connsiteY5" fmla="*/ 877149 h 877149"/>
              <a:gd name="connsiteX6" fmla="*/ 0 w 5256584"/>
              <a:gd name="connsiteY6" fmla="*/ 745132 h 877149"/>
              <a:gd name="connsiteX7" fmla="*/ 31898 w 5256584"/>
              <a:gd name="connsiteY7" fmla="*/ 0 h 877149"/>
              <a:gd name="connsiteX0" fmla="*/ 70002 w 5294688"/>
              <a:gd name="connsiteY0" fmla="*/ 0 h 1047270"/>
              <a:gd name="connsiteX1" fmla="*/ 5162671 w 5294688"/>
              <a:gd name="connsiteY1" fmla="*/ 85061 h 1047270"/>
              <a:gd name="connsiteX2" fmla="*/ 5294688 w 5294688"/>
              <a:gd name="connsiteY2" fmla="*/ 217078 h 1047270"/>
              <a:gd name="connsiteX3" fmla="*/ 5294688 w 5294688"/>
              <a:gd name="connsiteY3" fmla="*/ 877149 h 1047270"/>
              <a:gd name="connsiteX4" fmla="*/ 5294688 w 5294688"/>
              <a:gd name="connsiteY4" fmla="*/ 877149 h 1047270"/>
              <a:gd name="connsiteX5" fmla="*/ 0 w 5294688"/>
              <a:gd name="connsiteY5" fmla="*/ 1047270 h 1047270"/>
              <a:gd name="connsiteX6" fmla="*/ 38104 w 5294688"/>
              <a:gd name="connsiteY6" fmla="*/ 745132 h 1047270"/>
              <a:gd name="connsiteX7" fmla="*/ 70002 w 5294688"/>
              <a:gd name="connsiteY7" fmla="*/ 0 h 1047270"/>
              <a:gd name="connsiteX0" fmla="*/ 70002 w 5294688"/>
              <a:gd name="connsiteY0" fmla="*/ 0 h 1047270"/>
              <a:gd name="connsiteX1" fmla="*/ 5162671 w 5294688"/>
              <a:gd name="connsiteY1" fmla="*/ 85061 h 1047270"/>
              <a:gd name="connsiteX2" fmla="*/ 5294688 w 5294688"/>
              <a:gd name="connsiteY2" fmla="*/ 217078 h 1047270"/>
              <a:gd name="connsiteX3" fmla="*/ 5294688 w 5294688"/>
              <a:gd name="connsiteY3" fmla="*/ 877149 h 1047270"/>
              <a:gd name="connsiteX4" fmla="*/ 5294688 w 5294688"/>
              <a:gd name="connsiteY4" fmla="*/ 877149 h 1047270"/>
              <a:gd name="connsiteX5" fmla="*/ 2711983 w 5294688"/>
              <a:gd name="connsiteY5" fmla="*/ 1041515 h 1047270"/>
              <a:gd name="connsiteX6" fmla="*/ 0 w 5294688"/>
              <a:gd name="connsiteY6" fmla="*/ 1047270 h 1047270"/>
              <a:gd name="connsiteX7" fmla="*/ 38104 w 5294688"/>
              <a:gd name="connsiteY7" fmla="*/ 745132 h 1047270"/>
              <a:gd name="connsiteX8" fmla="*/ 70002 w 5294688"/>
              <a:gd name="connsiteY8" fmla="*/ 0 h 1047270"/>
              <a:gd name="connsiteX0" fmla="*/ 70002 w 5294688"/>
              <a:gd name="connsiteY0" fmla="*/ 0 h 1047270"/>
              <a:gd name="connsiteX1" fmla="*/ 2605658 w 5294688"/>
              <a:gd name="connsiteY1" fmla="*/ 95217 h 1047270"/>
              <a:gd name="connsiteX2" fmla="*/ 5162671 w 5294688"/>
              <a:gd name="connsiteY2" fmla="*/ 85061 h 1047270"/>
              <a:gd name="connsiteX3" fmla="*/ 5294688 w 5294688"/>
              <a:gd name="connsiteY3" fmla="*/ 217078 h 1047270"/>
              <a:gd name="connsiteX4" fmla="*/ 5294688 w 5294688"/>
              <a:gd name="connsiteY4" fmla="*/ 877149 h 1047270"/>
              <a:gd name="connsiteX5" fmla="*/ 5294688 w 5294688"/>
              <a:gd name="connsiteY5" fmla="*/ 877149 h 1047270"/>
              <a:gd name="connsiteX6" fmla="*/ 2711983 w 5294688"/>
              <a:gd name="connsiteY6" fmla="*/ 1041515 h 1047270"/>
              <a:gd name="connsiteX7" fmla="*/ 0 w 5294688"/>
              <a:gd name="connsiteY7" fmla="*/ 1047270 h 1047270"/>
              <a:gd name="connsiteX8" fmla="*/ 38104 w 5294688"/>
              <a:gd name="connsiteY8" fmla="*/ 745132 h 1047270"/>
              <a:gd name="connsiteX9" fmla="*/ 70002 w 5294688"/>
              <a:gd name="connsiteY9" fmla="*/ 0 h 1047270"/>
              <a:gd name="connsiteX0" fmla="*/ 70002 w 5294688"/>
              <a:gd name="connsiteY0" fmla="*/ 0 h 1047270"/>
              <a:gd name="connsiteX1" fmla="*/ 2584393 w 5294688"/>
              <a:gd name="connsiteY1" fmla="*/ 63319 h 1047270"/>
              <a:gd name="connsiteX2" fmla="*/ 5162671 w 5294688"/>
              <a:gd name="connsiteY2" fmla="*/ 85061 h 1047270"/>
              <a:gd name="connsiteX3" fmla="*/ 5294688 w 5294688"/>
              <a:gd name="connsiteY3" fmla="*/ 217078 h 1047270"/>
              <a:gd name="connsiteX4" fmla="*/ 5294688 w 5294688"/>
              <a:gd name="connsiteY4" fmla="*/ 877149 h 1047270"/>
              <a:gd name="connsiteX5" fmla="*/ 5294688 w 5294688"/>
              <a:gd name="connsiteY5" fmla="*/ 877149 h 1047270"/>
              <a:gd name="connsiteX6" fmla="*/ 2711983 w 5294688"/>
              <a:gd name="connsiteY6" fmla="*/ 1041515 h 1047270"/>
              <a:gd name="connsiteX7" fmla="*/ 0 w 5294688"/>
              <a:gd name="connsiteY7" fmla="*/ 1047270 h 1047270"/>
              <a:gd name="connsiteX8" fmla="*/ 38104 w 5294688"/>
              <a:gd name="connsiteY8" fmla="*/ 745132 h 1047270"/>
              <a:gd name="connsiteX9" fmla="*/ 70002 w 5294688"/>
              <a:gd name="connsiteY9" fmla="*/ 0 h 1047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94688" h="1047270">
                <a:moveTo>
                  <a:pt x="70002" y="0"/>
                </a:moveTo>
                <a:lnTo>
                  <a:pt x="2584393" y="63319"/>
                </a:lnTo>
                <a:lnTo>
                  <a:pt x="5162671" y="85061"/>
                </a:lnTo>
                <a:lnTo>
                  <a:pt x="5294688" y="217078"/>
                </a:lnTo>
                <a:lnTo>
                  <a:pt x="5294688" y="877149"/>
                </a:lnTo>
                <a:lnTo>
                  <a:pt x="5294688" y="877149"/>
                </a:lnTo>
                <a:cubicBezTo>
                  <a:pt x="4433786" y="900040"/>
                  <a:pt x="3572885" y="1018624"/>
                  <a:pt x="2711983" y="1041515"/>
                </a:cubicBezTo>
                <a:lnTo>
                  <a:pt x="0" y="1047270"/>
                </a:lnTo>
                <a:lnTo>
                  <a:pt x="38104" y="745132"/>
                </a:lnTo>
                <a:lnTo>
                  <a:pt x="70002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g_16777215" descr="2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7328" y="1961415"/>
            <a:ext cx="12144671" cy="293517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Rectangle 4"/>
          <p:cNvSpPr/>
          <p:nvPr/>
        </p:nvSpPr>
        <p:spPr bwMode="white">
          <a:xfrm>
            <a:off x="4284094" y="4077072"/>
            <a:ext cx="409388" cy="52418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6865330" y="4096400"/>
            <a:ext cx="569400" cy="51501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9583366" y="4107695"/>
            <a:ext cx="409388" cy="47134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g_16777215" descr="3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7735" y="1453821"/>
            <a:ext cx="12056937" cy="395035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>
        <p:nvSpPr>
          <p:cNvPr id="6" name="流程图: 终止 5"/>
          <p:cNvSpPr/>
          <p:nvPr/>
        </p:nvSpPr>
        <p:spPr>
          <a:xfrm>
            <a:off x="1527742" y="3604464"/>
            <a:ext cx="9158564" cy="1014716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1600"/>
              <a:gd name="connsiteY0" fmla="*/ 5343 h 26943"/>
              <a:gd name="connsiteX1" fmla="*/ 4579 w 21600"/>
              <a:gd name="connsiteY1" fmla="*/ 0 h 26943"/>
              <a:gd name="connsiteX2" fmla="*/ 18125 w 21600"/>
              <a:gd name="connsiteY2" fmla="*/ 5343 h 26943"/>
              <a:gd name="connsiteX3" fmla="*/ 21600 w 21600"/>
              <a:gd name="connsiteY3" fmla="*/ 16143 h 26943"/>
              <a:gd name="connsiteX4" fmla="*/ 18125 w 21600"/>
              <a:gd name="connsiteY4" fmla="*/ 26943 h 26943"/>
              <a:gd name="connsiteX5" fmla="*/ 3475 w 21600"/>
              <a:gd name="connsiteY5" fmla="*/ 26943 h 26943"/>
              <a:gd name="connsiteX6" fmla="*/ 0 w 21600"/>
              <a:gd name="connsiteY6" fmla="*/ 16143 h 26943"/>
              <a:gd name="connsiteX7" fmla="*/ 3475 w 21600"/>
              <a:gd name="connsiteY7" fmla="*/ 5343 h 26943"/>
              <a:gd name="connsiteX0" fmla="*/ 3550 w 21675"/>
              <a:gd name="connsiteY0" fmla="*/ 5343 h 42303"/>
              <a:gd name="connsiteX1" fmla="*/ 4654 w 21675"/>
              <a:gd name="connsiteY1" fmla="*/ 0 h 42303"/>
              <a:gd name="connsiteX2" fmla="*/ 18200 w 21675"/>
              <a:gd name="connsiteY2" fmla="*/ 5343 h 42303"/>
              <a:gd name="connsiteX3" fmla="*/ 21675 w 21675"/>
              <a:gd name="connsiteY3" fmla="*/ 16143 h 42303"/>
              <a:gd name="connsiteX4" fmla="*/ 18200 w 21675"/>
              <a:gd name="connsiteY4" fmla="*/ 26943 h 42303"/>
              <a:gd name="connsiteX5" fmla="*/ 3550 w 21675"/>
              <a:gd name="connsiteY5" fmla="*/ 26943 h 42303"/>
              <a:gd name="connsiteX6" fmla="*/ 0 w 21675"/>
              <a:gd name="connsiteY6" fmla="*/ 41203 h 42303"/>
              <a:gd name="connsiteX7" fmla="*/ 3550 w 21675"/>
              <a:gd name="connsiteY7" fmla="*/ 5343 h 42303"/>
              <a:gd name="connsiteX0" fmla="*/ 3550 w 21675"/>
              <a:gd name="connsiteY0" fmla="*/ 5343 h 42303"/>
              <a:gd name="connsiteX1" fmla="*/ 4654 w 21675"/>
              <a:gd name="connsiteY1" fmla="*/ 0 h 42303"/>
              <a:gd name="connsiteX2" fmla="*/ 18200 w 21675"/>
              <a:gd name="connsiteY2" fmla="*/ 5343 h 42303"/>
              <a:gd name="connsiteX3" fmla="*/ 21675 w 21675"/>
              <a:gd name="connsiteY3" fmla="*/ 16143 h 42303"/>
              <a:gd name="connsiteX4" fmla="*/ 18200 w 21675"/>
              <a:gd name="connsiteY4" fmla="*/ 26943 h 42303"/>
              <a:gd name="connsiteX5" fmla="*/ 9451 w 21675"/>
              <a:gd name="connsiteY5" fmla="*/ 33261 h 42303"/>
              <a:gd name="connsiteX6" fmla="*/ 3550 w 21675"/>
              <a:gd name="connsiteY6" fmla="*/ 26943 h 42303"/>
              <a:gd name="connsiteX7" fmla="*/ 0 w 21675"/>
              <a:gd name="connsiteY7" fmla="*/ 41203 h 42303"/>
              <a:gd name="connsiteX8" fmla="*/ 3550 w 21675"/>
              <a:gd name="connsiteY8" fmla="*/ 5343 h 42303"/>
              <a:gd name="connsiteX0" fmla="*/ 3550 w 21675"/>
              <a:gd name="connsiteY0" fmla="*/ 5343 h 42303"/>
              <a:gd name="connsiteX1" fmla="*/ 4654 w 21675"/>
              <a:gd name="connsiteY1" fmla="*/ 0 h 42303"/>
              <a:gd name="connsiteX2" fmla="*/ 18200 w 21675"/>
              <a:gd name="connsiteY2" fmla="*/ 5343 h 42303"/>
              <a:gd name="connsiteX3" fmla="*/ 21675 w 21675"/>
              <a:gd name="connsiteY3" fmla="*/ 16143 h 42303"/>
              <a:gd name="connsiteX4" fmla="*/ 18200 w 21675"/>
              <a:gd name="connsiteY4" fmla="*/ 26943 h 42303"/>
              <a:gd name="connsiteX5" fmla="*/ 9451 w 21675"/>
              <a:gd name="connsiteY5" fmla="*/ 33261 h 42303"/>
              <a:gd name="connsiteX6" fmla="*/ 3550 w 21675"/>
              <a:gd name="connsiteY6" fmla="*/ 26943 h 42303"/>
              <a:gd name="connsiteX7" fmla="*/ 0 w 21675"/>
              <a:gd name="connsiteY7" fmla="*/ 41203 h 42303"/>
              <a:gd name="connsiteX8" fmla="*/ 3550 w 21675"/>
              <a:gd name="connsiteY8" fmla="*/ 5343 h 42303"/>
              <a:gd name="connsiteX0" fmla="*/ 3550 w 21675"/>
              <a:gd name="connsiteY0" fmla="*/ 5343 h 42303"/>
              <a:gd name="connsiteX1" fmla="*/ 4654 w 21675"/>
              <a:gd name="connsiteY1" fmla="*/ 0 h 42303"/>
              <a:gd name="connsiteX2" fmla="*/ 18200 w 21675"/>
              <a:gd name="connsiteY2" fmla="*/ 5343 h 42303"/>
              <a:gd name="connsiteX3" fmla="*/ 21675 w 21675"/>
              <a:gd name="connsiteY3" fmla="*/ 16143 h 42303"/>
              <a:gd name="connsiteX4" fmla="*/ 18200 w 21675"/>
              <a:gd name="connsiteY4" fmla="*/ 26943 h 42303"/>
              <a:gd name="connsiteX5" fmla="*/ 9451 w 21675"/>
              <a:gd name="connsiteY5" fmla="*/ 33261 h 42303"/>
              <a:gd name="connsiteX6" fmla="*/ 3550 w 21675"/>
              <a:gd name="connsiteY6" fmla="*/ 26943 h 42303"/>
              <a:gd name="connsiteX7" fmla="*/ 0 w 21675"/>
              <a:gd name="connsiteY7" fmla="*/ 41203 h 42303"/>
              <a:gd name="connsiteX8" fmla="*/ 3550 w 21675"/>
              <a:gd name="connsiteY8" fmla="*/ 5343 h 42303"/>
              <a:gd name="connsiteX0" fmla="*/ 3550 w 21675"/>
              <a:gd name="connsiteY0" fmla="*/ 5343 h 42303"/>
              <a:gd name="connsiteX1" fmla="*/ 4654 w 21675"/>
              <a:gd name="connsiteY1" fmla="*/ 0 h 42303"/>
              <a:gd name="connsiteX2" fmla="*/ 18200 w 21675"/>
              <a:gd name="connsiteY2" fmla="*/ 5343 h 42303"/>
              <a:gd name="connsiteX3" fmla="*/ 21675 w 21675"/>
              <a:gd name="connsiteY3" fmla="*/ 16143 h 42303"/>
              <a:gd name="connsiteX4" fmla="*/ 18200 w 21675"/>
              <a:gd name="connsiteY4" fmla="*/ 26943 h 42303"/>
              <a:gd name="connsiteX5" fmla="*/ 9451 w 21675"/>
              <a:gd name="connsiteY5" fmla="*/ 33261 h 42303"/>
              <a:gd name="connsiteX6" fmla="*/ 3550 w 21675"/>
              <a:gd name="connsiteY6" fmla="*/ 26943 h 42303"/>
              <a:gd name="connsiteX7" fmla="*/ 0 w 21675"/>
              <a:gd name="connsiteY7" fmla="*/ 41203 h 42303"/>
              <a:gd name="connsiteX8" fmla="*/ 3550 w 21675"/>
              <a:gd name="connsiteY8" fmla="*/ 5343 h 42303"/>
              <a:gd name="connsiteX0" fmla="*/ 3550 w 21684"/>
              <a:gd name="connsiteY0" fmla="*/ 5343 h 43346"/>
              <a:gd name="connsiteX1" fmla="*/ 4654 w 21684"/>
              <a:gd name="connsiteY1" fmla="*/ 0 h 43346"/>
              <a:gd name="connsiteX2" fmla="*/ 18200 w 21684"/>
              <a:gd name="connsiteY2" fmla="*/ 5343 h 43346"/>
              <a:gd name="connsiteX3" fmla="*/ 21675 w 21684"/>
              <a:gd name="connsiteY3" fmla="*/ 16143 h 43346"/>
              <a:gd name="connsiteX4" fmla="*/ 17271 w 21684"/>
              <a:gd name="connsiteY4" fmla="*/ 43346 h 43346"/>
              <a:gd name="connsiteX5" fmla="*/ 9451 w 21684"/>
              <a:gd name="connsiteY5" fmla="*/ 33261 h 43346"/>
              <a:gd name="connsiteX6" fmla="*/ 3550 w 21684"/>
              <a:gd name="connsiteY6" fmla="*/ 26943 h 43346"/>
              <a:gd name="connsiteX7" fmla="*/ 0 w 21684"/>
              <a:gd name="connsiteY7" fmla="*/ 41203 h 43346"/>
              <a:gd name="connsiteX8" fmla="*/ 3550 w 21684"/>
              <a:gd name="connsiteY8" fmla="*/ 5343 h 43346"/>
              <a:gd name="connsiteX0" fmla="*/ 3550 w 21410"/>
              <a:gd name="connsiteY0" fmla="*/ 5343 h 43346"/>
              <a:gd name="connsiteX1" fmla="*/ 4654 w 21410"/>
              <a:gd name="connsiteY1" fmla="*/ 0 h 43346"/>
              <a:gd name="connsiteX2" fmla="*/ 18200 w 21410"/>
              <a:gd name="connsiteY2" fmla="*/ 5343 h 43346"/>
              <a:gd name="connsiteX3" fmla="*/ 21399 w 21410"/>
              <a:gd name="connsiteY3" fmla="*/ 12954 h 43346"/>
              <a:gd name="connsiteX4" fmla="*/ 17271 w 21410"/>
              <a:gd name="connsiteY4" fmla="*/ 43346 h 43346"/>
              <a:gd name="connsiteX5" fmla="*/ 9451 w 21410"/>
              <a:gd name="connsiteY5" fmla="*/ 33261 h 43346"/>
              <a:gd name="connsiteX6" fmla="*/ 3550 w 21410"/>
              <a:gd name="connsiteY6" fmla="*/ 26943 h 43346"/>
              <a:gd name="connsiteX7" fmla="*/ 0 w 21410"/>
              <a:gd name="connsiteY7" fmla="*/ 41203 h 43346"/>
              <a:gd name="connsiteX8" fmla="*/ 3550 w 21410"/>
              <a:gd name="connsiteY8" fmla="*/ 5343 h 43346"/>
              <a:gd name="connsiteX0" fmla="*/ 3550 w 21545"/>
              <a:gd name="connsiteY0" fmla="*/ 5343 h 43346"/>
              <a:gd name="connsiteX1" fmla="*/ 4654 w 21545"/>
              <a:gd name="connsiteY1" fmla="*/ 0 h 43346"/>
              <a:gd name="connsiteX2" fmla="*/ 18200 w 21545"/>
              <a:gd name="connsiteY2" fmla="*/ 5343 h 43346"/>
              <a:gd name="connsiteX3" fmla="*/ 21399 w 21545"/>
              <a:gd name="connsiteY3" fmla="*/ 12954 h 43346"/>
              <a:gd name="connsiteX4" fmla="*/ 17271 w 21545"/>
              <a:gd name="connsiteY4" fmla="*/ 43346 h 43346"/>
              <a:gd name="connsiteX5" fmla="*/ 9451 w 21545"/>
              <a:gd name="connsiteY5" fmla="*/ 33261 h 43346"/>
              <a:gd name="connsiteX6" fmla="*/ 3550 w 21545"/>
              <a:gd name="connsiteY6" fmla="*/ 26943 h 43346"/>
              <a:gd name="connsiteX7" fmla="*/ 0 w 21545"/>
              <a:gd name="connsiteY7" fmla="*/ 41203 h 43346"/>
              <a:gd name="connsiteX8" fmla="*/ 3550 w 21545"/>
              <a:gd name="connsiteY8" fmla="*/ 5343 h 43346"/>
              <a:gd name="connsiteX0" fmla="*/ 3550 w 21417"/>
              <a:gd name="connsiteY0" fmla="*/ 5343 h 43346"/>
              <a:gd name="connsiteX1" fmla="*/ 4654 w 21417"/>
              <a:gd name="connsiteY1" fmla="*/ 0 h 43346"/>
              <a:gd name="connsiteX2" fmla="*/ 18200 w 21417"/>
              <a:gd name="connsiteY2" fmla="*/ 5343 h 43346"/>
              <a:gd name="connsiteX3" fmla="*/ 21399 w 21417"/>
              <a:gd name="connsiteY3" fmla="*/ 12954 h 43346"/>
              <a:gd name="connsiteX4" fmla="*/ 17271 w 21417"/>
              <a:gd name="connsiteY4" fmla="*/ 43346 h 43346"/>
              <a:gd name="connsiteX5" fmla="*/ 9451 w 21417"/>
              <a:gd name="connsiteY5" fmla="*/ 33261 h 43346"/>
              <a:gd name="connsiteX6" fmla="*/ 3550 w 21417"/>
              <a:gd name="connsiteY6" fmla="*/ 26943 h 43346"/>
              <a:gd name="connsiteX7" fmla="*/ 0 w 21417"/>
              <a:gd name="connsiteY7" fmla="*/ 41203 h 43346"/>
              <a:gd name="connsiteX8" fmla="*/ 3550 w 21417"/>
              <a:gd name="connsiteY8" fmla="*/ 5343 h 43346"/>
              <a:gd name="connsiteX0" fmla="*/ 3550 w 21660"/>
              <a:gd name="connsiteY0" fmla="*/ 5343 h 43346"/>
              <a:gd name="connsiteX1" fmla="*/ 4654 w 21660"/>
              <a:gd name="connsiteY1" fmla="*/ 0 h 43346"/>
              <a:gd name="connsiteX2" fmla="*/ 18200 w 21660"/>
              <a:gd name="connsiteY2" fmla="*/ 5343 h 43346"/>
              <a:gd name="connsiteX3" fmla="*/ 21399 w 21660"/>
              <a:gd name="connsiteY3" fmla="*/ 12954 h 43346"/>
              <a:gd name="connsiteX4" fmla="*/ 21003 w 21660"/>
              <a:gd name="connsiteY4" fmla="*/ 24604 h 43346"/>
              <a:gd name="connsiteX5" fmla="*/ 17271 w 21660"/>
              <a:gd name="connsiteY5" fmla="*/ 43346 h 43346"/>
              <a:gd name="connsiteX6" fmla="*/ 9451 w 21660"/>
              <a:gd name="connsiteY6" fmla="*/ 33261 h 43346"/>
              <a:gd name="connsiteX7" fmla="*/ 3550 w 21660"/>
              <a:gd name="connsiteY7" fmla="*/ 26943 h 43346"/>
              <a:gd name="connsiteX8" fmla="*/ 0 w 21660"/>
              <a:gd name="connsiteY8" fmla="*/ 41203 h 43346"/>
              <a:gd name="connsiteX9" fmla="*/ 3550 w 21660"/>
              <a:gd name="connsiteY9" fmla="*/ 5343 h 43346"/>
              <a:gd name="connsiteX0" fmla="*/ 3550 w 21562"/>
              <a:gd name="connsiteY0" fmla="*/ 5343 h 43346"/>
              <a:gd name="connsiteX1" fmla="*/ 4654 w 21562"/>
              <a:gd name="connsiteY1" fmla="*/ 0 h 43346"/>
              <a:gd name="connsiteX2" fmla="*/ 18200 w 21562"/>
              <a:gd name="connsiteY2" fmla="*/ 5343 h 43346"/>
              <a:gd name="connsiteX3" fmla="*/ 21399 w 21562"/>
              <a:gd name="connsiteY3" fmla="*/ 12954 h 43346"/>
              <a:gd name="connsiteX4" fmla="*/ 21003 w 21562"/>
              <a:gd name="connsiteY4" fmla="*/ 24604 h 43346"/>
              <a:gd name="connsiteX5" fmla="*/ 20149 w 21562"/>
              <a:gd name="connsiteY5" fmla="*/ 27337 h 43346"/>
              <a:gd name="connsiteX6" fmla="*/ 17271 w 21562"/>
              <a:gd name="connsiteY6" fmla="*/ 43346 h 43346"/>
              <a:gd name="connsiteX7" fmla="*/ 9451 w 21562"/>
              <a:gd name="connsiteY7" fmla="*/ 33261 h 43346"/>
              <a:gd name="connsiteX8" fmla="*/ 3550 w 21562"/>
              <a:gd name="connsiteY8" fmla="*/ 26943 h 43346"/>
              <a:gd name="connsiteX9" fmla="*/ 0 w 21562"/>
              <a:gd name="connsiteY9" fmla="*/ 41203 h 43346"/>
              <a:gd name="connsiteX10" fmla="*/ 3550 w 21562"/>
              <a:gd name="connsiteY10" fmla="*/ 5343 h 43346"/>
              <a:gd name="connsiteX0" fmla="*/ 3550 w 21562"/>
              <a:gd name="connsiteY0" fmla="*/ 5343 h 43346"/>
              <a:gd name="connsiteX1" fmla="*/ 4654 w 21562"/>
              <a:gd name="connsiteY1" fmla="*/ 0 h 43346"/>
              <a:gd name="connsiteX2" fmla="*/ 18200 w 21562"/>
              <a:gd name="connsiteY2" fmla="*/ 5343 h 43346"/>
              <a:gd name="connsiteX3" fmla="*/ 21399 w 21562"/>
              <a:gd name="connsiteY3" fmla="*/ 12954 h 43346"/>
              <a:gd name="connsiteX4" fmla="*/ 21003 w 21562"/>
              <a:gd name="connsiteY4" fmla="*/ 24604 h 43346"/>
              <a:gd name="connsiteX5" fmla="*/ 20149 w 21562"/>
              <a:gd name="connsiteY5" fmla="*/ 27337 h 43346"/>
              <a:gd name="connsiteX6" fmla="*/ 17271 w 21562"/>
              <a:gd name="connsiteY6" fmla="*/ 43346 h 43346"/>
              <a:gd name="connsiteX7" fmla="*/ 9451 w 21562"/>
              <a:gd name="connsiteY7" fmla="*/ 33261 h 43346"/>
              <a:gd name="connsiteX8" fmla="*/ 3550 w 21562"/>
              <a:gd name="connsiteY8" fmla="*/ 26943 h 43346"/>
              <a:gd name="connsiteX9" fmla="*/ 0 w 21562"/>
              <a:gd name="connsiteY9" fmla="*/ 41203 h 43346"/>
              <a:gd name="connsiteX10" fmla="*/ 3550 w 21562"/>
              <a:gd name="connsiteY10" fmla="*/ 5343 h 43346"/>
              <a:gd name="connsiteX0" fmla="*/ 3550 w 21632"/>
              <a:gd name="connsiteY0" fmla="*/ 5343 h 43346"/>
              <a:gd name="connsiteX1" fmla="*/ 4654 w 21632"/>
              <a:gd name="connsiteY1" fmla="*/ 0 h 43346"/>
              <a:gd name="connsiteX2" fmla="*/ 18200 w 21632"/>
              <a:gd name="connsiteY2" fmla="*/ 5343 h 43346"/>
              <a:gd name="connsiteX3" fmla="*/ 21399 w 21632"/>
              <a:gd name="connsiteY3" fmla="*/ 12954 h 43346"/>
              <a:gd name="connsiteX4" fmla="*/ 21254 w 21632"/>
              <a:gd name="connsiteY4" fmla="*/ 24148 h 43346"/>
              <a:gd name="connsiteX5" fmla="*/ 20149 w 21632"/>
              <a:gd name="connsiteY5" fmla="*/ 27337 h 43346"/>
              <a:gd name="connsiteX6" fmla="*/ 17271 w 21632"/>
              <a:gd name="connsiteY6" fmla="*/ 43346 h 43346"/>
              <a:gd name="connsiteX7" fmla="*/ 9451 w 21632"/>
              <a:gd name="connsiteY7" fmla="*/ 33261 h 43346"/>
              <a:gd name="connsiteX8" fmla="*/ 3550 w 21632"/>
              <a:gd name="connsiteY8" fmla="*/ 26943 h 43346"/>
              <a:gd name="connsiteX9" fmla="*/ 0 w 21632"/>
              <a:gd name="connsiteY9" fmla="*/ 41203 h 43346"/>
              <a:gd name="connsiteX10" fmla="*/ 3550 w 21632"/>
              <a:gd name="connsiteY10" fmla="*/ 5343 h 43346"/>
              <a:gd name="connsiteX0" fmla="*/ 3550 w 21632"/>
              <a:gd name="connsiteY0" fmla="*/ 5343 h 43346"/>
              <a:gd name="connsiteX1" fmla="*/ 4654 w 21632"/>
              <a:gd name="connsiteY1" fmla="*/ 0 h 43346"/>
              <a:gd name="connsiteX2" fmla="*/ 18200 w 21632"/>
              <a:gd name="connsiteY2" fmla="*/ 5343 h 43346"/>
              <a:gd name="connsiteX3" fmla="*/ 21399 w 21632"/>
              <a:gd name="connsiteY3" fmla="*/ 12954 h 43346"/>
              <a:gd name="connsiteX4" fmla="*/ 21254 w 21632"/>
              <a:gd name="connsiteY4" fmla="*/ 24148 h 43346"/>
              <a:gd name="connsiteX5" fmla="*/ 20149 w 21632"/>
              <a:gd name="connsiteY5" fmla="*/ 27337 h 43346"/>
              <a:gd name="connsiteX6" fmla="*/ 17271 w 21632"/>
              <a:gd name="connsiteY6" fmla="*/ 43346 h 43346"/>
              <a:gd name="connsiteX7" fmla="*/ 9451 w 21632"/>
              <a:gd name="connsiteY7" fmla="*/ 33261 h 43346"/>
              <a:gd name="connsiteX8" fmla="*/ 7944 w 21632"/>
              <a:gd name="connsiteY8" fmla="*/ 37816 h 43346"/>
              <a:gd name="connsiteX9" fmla="*/ 3550 w 21632"/>
              <a:gd name="connsiteY9" fmla="*/ 26943 h 43346"/>
              <a:gd name="connsiteX10" fmla="*/ 0 w 21632"/>
              <a:gd name="connsiteY10" fmla="*/ 41203 h 43346"/>
              <a:gd name="connsiteX11" fmla="*/ 3550 w 21632"/>
              <a:gd name="connsiteY11" fmla="*/ 5343 h 43346"/>
              <a:gd name="connsiteX0" fmla="*/ 3550 w 21632"/>
              <a:gd name="connsiteY0" fmla="*/ 5343 h 43483"/>
              <a:gd name="connsiteX1" fmla="*/ 4654 w 21632"/>
              <a:gd name="connsiteY1" fmla="*/ 0 h 43483"/>
              <a:gd name="connsiteX2" fmla="*/ 18200 w 21632"/>
              <a:gd name="connsiteY2" fmla="*/ 5343 h 43483"/>
              <a:gd name="connsiteX3" fmla="*/ 21399 w 21632"/>
              <a:gd name="connsiteY3" fmla="*/ 12954 h 43483"/>
              <a:gd name="connsiteX4" fmla="*/ 21254 w 21632"/>
              <a:gd name="connsiteY4" fmla="*/ 24148 h 43483"/>
              <a:gd name="connsiteX5" fmla="*/ 20149 w 21632"/>
              <a:gd name="connsiteY5" fmla="*/ 27337 h 43483"/>
              <a:gd name="connsiteX6" fmla="*/ 17271 w 21632"/>
              <a:gd name="connsiteY6" fmla="*/ 43346 h 43483"/>
              <a:gd name="connsiteX7" fmla="*/ 9501 w 21632"/>
              <a:gd name="connsiteY7" fmla="*/ 38727 h 43483"/>
              <a:gd name="connsiteX8" fmla="*/ 9451 w 21632"/>
              <a:gd name="connsiteY8" fmla="*/ 33261 h 43483"/>
              <a:gd name="connsiteX9" fmla="*/ 7944 w 21632"/>
              <a:gd name="connsiteY9" fmla="*/ 37816 h 43483"/>
              <a:gd name="connsiteX10" fmla="*/ 3550 w 21632"/>
              <a:gd name="connsiteY10" fmla="*/ 26943 h 43483"/>
              <a:gd name="connsiteX11" fmla="*/ 0 w 21632"/>
              <a:gd name="connsiteY11" fmla="*/ 41203 h 43483"/>
              <a:gd name="connsiteX12" fmla="*/ 3550 w 21632"/>
              <a:gd name="connsiteY12" fmla="*/ 5343 h 43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1632" h="43483">
                <a:moveTo>
                  <a:pt x="3550" y="5343"/>
                </a:moveTo>
                <a:cubicBezTo>
                  <a:pt x="3583" y="5232"/>
                  <a:pt x="4621" y="111"/>
                  <a:pt x="4654" y="0"/>
                </a:cubicBezTo>
                <a:cubicBezTo>
                  <a:pt x="9504" y="111"/>
                  <a:pt x="13350" y="5232"/>
                  <a:pt x="18200" y="5343"/>
                </a:cubicBezTo>
                <a:cubicBezTo>
                  <a:pt x="20119" y="5343"/>
                  <a:pt x="20890" y="9820"/>
                  <a:pt x="21399" y="12954"/>
                </a:cubicBezTo>
                <a:cubicBezTo>
                  <a:pt x="21908" y="16088"/>
                  <a:pt x="21454" y="21371"/>
                  <a:pt x="21254" y="24148"/>
                </a:cubicBezTo>
                <a:cubicBezTo>
                  <a:pt x="21054" y="26925"/>
                  <a:pt x="20922" y="25580"/>
                  <a:pt x="20149" y="27337"/>
                </a:cubicBezTo>
                <a:cubicBezTo>
                  <a:pt x="19527" y="30461"/>
                  <a:pt x="19062" y="42739"/>
                  <a:pt x="17271" y="43346"/>
                </a:cubicBezTo>
                <a:cubicBezTo>
                  <a:pt x="15505" y="44257"/>
                  <a:pt x="10804" y="40408"/>
                  <a:pt x="9501" y="38727"/>
                </a:cubicBezTo>
                <a:cubicBezTo>
                  <a:pt x="8198" y="37046"/>
                  <a:pt x="9719" y="32426"/>
                  <a:pt x="9451" y="33261"/>
                </a:cubicBezTo>
                <a:cubicBezTo>
                  <a:pt x="7897" y="31656"/>
                  <a:pt x="8928" y="38869"/>
                  <a:pt x="7944" y="37816"/>
                </a:cubicBezTo>
                <a:cubicBezTo>
                  <a:pt x="6960" y="36763"/>
                  <a:pt x="4874" y="25695"/>
                  <a:pt x="3550" y="26943"/>
                </a:cubicBezTo>
                <a:cubicBezTo>
                  <a:pt x="1631" y="26943"/>
                  <a:pt x="0" y="47168"/>
                  <a:pt x="0" y="41203"/>
                </a:cubicBezTo>
                <a:cubicBezTo>
                  <a:pt x="0" y="35238"/>
                  <a:pt x="1631" y="5343"/>
                  <a:pt x="3550" y="534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78" y="1311227"/>
            <a:ext cx="12040286" cy="4235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 useBgFill="1">
        <p:nvSpPr>
          <p:cNvPr id="5" name="Rectangle 4"/>
          <p:cNvSpPr/>
          <p:nvPr/>
        </p:nvSpPr>
        <p:spPr bwMode="white">
          <a:xfrm>
            <a:off x="4366413" y="4416091"/>
            <a:ext cx="218975" cy="23829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5794512" y="4911739"/>
            <a:ext cx="171371" cy="23829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矩形 7"/>
          <p:cNvSpPr/>
          <p:nvPr/>
        </p:nvSpPr>
        <p:spPr>
          <a:xfrm>
            <a:off x="3863752" y="3717032"/>
            <a:ext cx="360040" cy="3765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4650300" y="3717032"/>
            <a:ext cx="180020" cy="2937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5303912" y="4197627"/>
            <a:ext cx="360040" cy="3114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QQ截图2022070816365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0</Words>
  <Application>Microsoft Office PowerPoint</Application>
  <PresentationFormat>自定义</PresentationFormat>
  <Paragraphs>0</Paragraphs>
  <Slides>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PC</cp:lastModifiedBy>
  <cp:revision>11</cp:revision>
  <dcterms:created xsi:type="dcterms:W3CDTF">2022-07-08T08:37:27Z</dcterms:created>
  <dcterms:modified xsi:type="dcterms:W3CDTF">2022-07-15T01:06:19Z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2052-11.1.0.11830</vt:lpwstr>
  </property>
  <property fmtid="{D5CDD505-2E9C-101B-9397-08002B2CF9AE}" pid="3" name="ICV">
    <vt:lpwstr>AD1C15227A7A4B61858CEAFC1EEC9914</vt:lpwstr>
  </property>
</Properties>
</file>