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954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" descr="QQ截图202207081633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230" y="3254102"/>
            <a:ext cx="7475537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918" y="2029966"/>
            <a:ext cx="5257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96" y="676276"/>
            <a:ext cx="11568608" cy="451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6499076" y="3429000"/>
            <a:ext cx="1440160" cy="662359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9120336" y="3429001"/>
            <a:ext cx="1656184" cy="6971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04" y="1376364"/>
            <a:ext cx="11424592" cy="318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7" name="Rectangle 6"/>
          <p:cNvSpPr/>
          <p:nvPr/>
        </p:nvSpPr>
        <p:spPr bwMode="white">
          <a:xfrm>
            <a:off x="3033520" y="4700267"/>
            <a:ext cx="476033" cy="47635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矩形 7"/>
          <p:cNvSpPr/>
          <p:nvPr/>
        </p:nvSpPr>
        <p:spPr>
          <a:xfrm>
            <a:off x="4079776" y="3984915"/>
            <a:ext cx="756295" cy="487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744072" y="4077072"/>
            <a:ext cx="720080" cy="3432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9480376" y="3976212"/>
            <a:ext cx="723645" cy="487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04" y="1304925"/>
            <a:ext cx="11424592" cy="343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5" name="Rectangle 4"/>
          <p:cNvSpPr/>
          <p:nvPr/>
        </p:nvSpPr>
        <p:spPr bwMode="white">
          <a:xfrm>
            <a:off x="5074940" y="3809628"/>
            <a:ext cx="720080" cy="55547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6960096" y="3780918"/>
            <a:ext cx="720079" cy="47346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8868308" y="3875796"/>
            <a:ext cx="756083" cy="48930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10674351" y="3875796"/>
            <a:ext cx="720080" cy="44475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00" y="1276350"/>
            <a:ext cx="11496600" cy="331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 useBgFill="1">
        <p:nvSpPr>
          <p:cNvPr id="5" name="Rectangle 4"/>
          <p:cNvSpPr/>
          <p:nvPr/>
        </p:nvSpPr>
        <p:spPr bwMode="white">
          <a:xfrm>
            <a:off x="8400256" y="4149081"/>
            <a:ext cx="576064" cy="44345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QQ截图202207081636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自定义</PresentationFormat>
  <Paragraphs>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PC</cp:lastModifiedBy>
  <cp:revision>14</cp:revision>
  <dcterms:created xsi:type="dcterms:W3CDTF">2022-07-08T08:37:27Z</dcterms:created>
  <dcterms:modified xsi:type="dcterms:W3CDTF">2022-07-15T04:11:19Z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AD1C15227A7A4B61858CEAFC1EEC9914</vt:lpwstr>
  </property>
</Properties>
</file>