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88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53090" y="2175476"/>
            <a:ext cx="266578" cy="28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2175476"/>
            <a:ext cx="437950" cy="29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5570" y="2175476"/>
            <a:ext cx="266578" cy="29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3137590"/>
            <a:ext cx="276099" cy="28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0330" y="3137590"/>
            <a:ext cx="257057" cy="28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36330" y="3128064"/>
            <a:ext cx="266578" cy="29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4739661"/>
            <a:ext cx="1218644" cy="39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785" y="4739661"/>
            <a:ext cx="1589950" cy="39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7504" y="4739661"/>
            <a:ext cx="1209123" cy="39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7619" y="3541837"/>
            <a:ext cx="257057" cy="2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3551379"/>
            <a:ext cx="247537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0991" y="3541837"/>
            <a:ext cx="247537" cy="2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2677" y="3265409"/>
            <a:ext cx="257057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6148" y="3255865"/>
            <a:ext cx="437950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842" y="4508593"/>
            <a:ext cx="390347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3454" y="4489545"/>
            <a:ext cx="399867" cy="32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4148" y="4508593"/>
            <a:ext cx="266578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1900" y="4508593"/>
            <a:ext cx="437950" cy="2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5157" y="4499069"/>
            <a:ext cx="437950" cy="30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4632403"/>
            <a:ext cx="390347" cy="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88462" y="4508593"/>
            <a:ext cx="266578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02380" y="4499069"/>
            <a:ext cx="257057" cy="30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1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62611" y="3241208"/>
            <a:ext cx="257057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3222166"/>
            <a:ext cx="399867" cy="33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272" y="3241208"/>
            <a:ext cx="247537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5239" y="3222166"/>
            <a:ext cx="390347" cy="33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413" y="3241208"/>
            <a:ext cx="257057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0330" y="3241208"/>
            <a:ext cx="266578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5834" y="3364977"/>
            <a:ext cx="380826" cy="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27008" y="3250728"/>
            <a:ext cx="257057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02975" y="3222166"/>
            <a:ext cx="390347" cy="33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74148" y="3250728"/>
            <a:ext cx="266578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88066" y="3241208"/>
            <a:ext cx="257057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31801" y="3728685"/>
            <a:ext cx="437950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3933" y="3852544"/>
            <a:ext cx="390347" cy="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55107" y="3728685"/>
            <a:ext cx="257057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2859" y="3728685"/>
            <a:ext cx="437950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3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2272524"/>
            <a:ext cx="2170710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8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3851" y="4145930"/>
            <a:ext cx="276099" cy="28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4126887"/>
            <a:ext cx="399867" cy="32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0512" y="4136409"/>
            <a:ext cx="257057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8264" y="4136409"/>
            <a:ext cx="437950" cy="29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7487" y="5716982"/>
            <a:ext cx="4798413" cy="371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912128"/>
            <a:ext cx="2008859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C0259D8-378B-A98B-E695-9EECC460F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3"/>
          <a:stretch/>
        </p:blipFill>
        <p:spPr>
          <a:xfrm>
            <a:off x="3181200" y="2416407"/>
            <a:ext cx="5829600" cy="202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60694" y="2825801"/>
            <a:ext cx="1989818" cy="28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9735" y="3798871"/>
            <a:ext cx="1780363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3853" y="4605162"/>
            <a:ext cx="675966" cy="6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16480" y="4610843"/>
            <a:ext cx="666446" cy="6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xmlns="" id="{F7C60D46-DF14-4E0F-2FF8-1E4C8B027E8F}"/>
              </a:ext>
            </a:extLst>
          </p:cNvPr>
          <p:cNvSpPr/>
          <p:nvPr/>
        </p:nvSpPr>
        <p:spPr bwMode="white">
          <a:xfrm>
            <a:off x="5131555" y="4601315"/>
            <a:ext cx="676413" cy="6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xmlns="" id="{D00F79DF-6A53-31C7-A6A0-FBA3FAD7671C}"/>
              </a:ext>
            </a:extLst>
          </p:cNvPr>
          <p:cNvSpPr/>
          <p:nvPr/>
        </p:nvSpPr>
        <p:spPr bwMode="white">
          <a:xfrm>
            <a:off x="7775109" y="4601315"/>
            <a:ext cx="676413" cy="6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9619" y="1223135"/>
            <a:ext cx="171371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016" y="1223135"/>
            <a:ext cx="247537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83867" y="1223135"/>
            <a:ext cx="409388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1891098"/>
            <a:ext cx="418909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1785" y="1891098"/>
            <a:ext cx="437950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0809" y="2549519"/>
            <a:ext cx="1361454" cy="33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31933" y="3227025"/>
            <a:ext cx="361785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40727" y="3217482"/>
            <a:ext cx="257057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47504" y="4553409"/>
            <a:ext cx="409388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99438" y="4553409"/>
            <a:ext cx="418909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02975" y="4553409"/>
            <a:ext cx="409388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64429" y="4553409"/>
            <a:ext cx="418909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09090" y="3854118"/>
            <a:ext cx="428429" cy="28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9272" y="3854118"/>
            <a:ext cx="247537" cy="28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7570" y="4521431"/>
            <a:ext cx="418909" cy="27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1851" y="4521431"/>
            <a:ext cx="437950" cy="27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7917" y="5188745"/>
            <a:ext cx="409388" cy="28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12892" y="5188745"/>
            <a:ext cx="437950" cy="28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3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17950" y="2166151"/>
            <a:ext cx="428429" cy="3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3433328"/>
            <a:ext cx="428429" cy="38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0181" y="4710032"/>
            <a:ext cx="428429" cy="38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2049" y="4710032"/>
            <a:ext cx="428429" cy="38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13024" y="1508603"/>
            <a:ext cx="428429" cy="38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5" y="2946804"/>
            <a:ext cx="437950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1504" y="2946804"/>
            <a:ext cx="428429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9685" y="2805688"/>
            <a:ext cx="257057" cy="2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2805688"/>
            <a:ext cx="247537" cy="2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3719" y="2805688"/>
            <a:ext cx="418909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75" y="2805688"/>
            <a:ext cx="171371" cy="2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8314" y="3444479"/>
            <a:ext cx="428429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0809" y="3444479"/>
            <a:ext cx="418909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03305" y="3454014"/>
            <a:ext cx="409388" cy="2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16561" y="3444479"/>
            <a:ext cx="409388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1520" y="2206106"/>
            <a:ext cx="428429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9917" y="2206106"/>
            <a:ext cx="447471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55239" y="2301538"/>
            <a:ext cx="380826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5239" y="2368341"/>
            <a:ext cx="380826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4198" y="3160433"/>
            <a:ext cx="447471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8347" y="3255865"/>
            <a:ext cx="371305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18347" y="3322668"/>
            <a:ext cx="371305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64826" y="3160433"/>
            <a:ext cx="437950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自定义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2022-07-16T06:34:20Z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