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48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03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05157" y="4339803"/>
            <a:ext cx="390347" cy="28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57289" y="4463714"/>
            <a:ext cx="390347" cy="38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8462" y="4339803"/>
            <a:ext cx="276099" cy="28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42380" y="4339803"/>
            <a:ext cx="257057" cy="28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70148" y="4492309"/>
            <a:ext cx="428429" cy="295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22280" y="4616220"/>
            <a:ext cx="390347" cy="4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93454" y="4492309"/>
            <a:ext cx="257057" cy="295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678942" y="4616220"/>
            <a:ext cx="380826" cy="4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450115" y="4492309"/>
            <a:ext cx="247537" cy="295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564033" y="4501840"/>
            <a:ext cx="247537" cy="285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6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86446" y="3660617"/>
            <a:ext cx="447471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48099" y="3784410"/>
            <a:ext cx="380826" cy="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09752" y="3660617"/>
            <a:ext cx="276099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95239" y="3784410"/>
            <a:ext cx="390347" cy="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75933" y="3660617"/>
            <a:ext cx="247537" cy="295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89851" y="3660617"/>
            <a:ext cx="257057" cy="295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422545" y="3660617"/>
            <a:ext cx="447471" cy="295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84198" y="3784410"/>
            <a:ext cx="380826" cy="47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955371" y="3660617"/>
            <a:ext cx="247537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93123" y="3660617"/>
            <a:ext cx="447471" cy="28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58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65487" y="2908950"/>
            <a:ext cx="456991" cy="409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50710" y="3909157"/>
            <a:ext cx="380826" cy="323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93586" y="4814106"/>
            <a:ext cx="1199603" cy="559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24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707834" y="2195371"/>
            <a:ext cx="428429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88198" y="2691091"/>
            <a:ext cx="399867" cy="276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98380" y="4178253"/>
            <a:ext cx="399867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54710" y="4340316"/>
            <a:ext cx="247537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50909" y="5236426"/>
            <a:ext cx="247537" cy="25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50181" y="5722613"/>
            <a:ext cx="399867" cy="266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928" y="1086028"/>
            <a:ext cx="11520000" cy="2342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616280" y="2241961"/>
            <a:ext cx="1944216" cy="394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36793" y="2918185"/>
            <a:ext cx="447471" cy="2857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83537" y="2908661"/>
            <a:ext cx="466512" cy="304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xmlns="" id="{03415575-5A5B-8FD0-A304-52109DCF42C5}"/>
              </a:ext>
            </a:extLst>
          </p:cNvPr>
          <p:cNvSpPr/>
          <p:nvPr/>
        </p:nvSpPr>
        <p:spPr bwMode="white">
          <a:xfrm rot="20664048" flipV="1">
            <a:off x="7642312" y="2360480"/>
            <a:ext cx="1156047" cy="1232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64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659900" y="3814662"/>
            <a:ext cx="418909" cy="27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03636" y="4586466"/>
            <a:ext cx="247537" cy="27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0247" y="5367798"/>
            <a:ext cx="247537" cy="27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0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80330" y="4349389"/>
            <a:ext cx="428429" cy="2954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32462" y="4473301"/>
            <a:ext cx="390347" cy="47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13157" y="4358920"/>
            <a:ext cx="257057" cy="285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17553" y="4358920"/>
            <a:ext cx="257057" cy="285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5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09090" y="4163004"/>
            <a:ext cx="447471" cy="28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1223" y="4287088"/>
            <a:ext cx="390347" cy="38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41917" y="4163004"/>
            <a:ext cx="257057" cy="295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5834" y="4163004"/>
            <a:ext cx="257057" cy="295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5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86115" y="4082243"/>
            <a:ext cx="1580429" cy="285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99768" y="4082243"/>
            <a:ext cx="828297" cy="295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9851" y="4053650"/>
            <a:ext cx="1770842" cy="371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71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85520" y="2489795"/>
            <a:ext cx="437950" cy="285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7652" y="2604103"/>
            <a:ext cx="390347" cy="47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08826" y="2480269"/>
            <a:ext cx="257057" cy="295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84793" y="2470744"/>
            <a:ext cx="399867" cy="3238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55966" y="2489795"/>
            <a:ext cx="276099" cy="285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03239" y="2480269"/>
            <a:ext cx="447471" cy="295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47DB80F-1AB6-FE50-6D6A-91280FED2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556" y="2625683"/>
            <a:ext cx="7556888" cy="1606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4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42909" y="3777386"/>
            <a:ext cx="247537" cy="27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70809" y="3777386"/>
            <a:ext cx="257057" cy="27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145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14280" y="4491116"/>
            <a:ext cx="257057" cy="295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8198" y="4491116"/>
            <a:ext cx="257057" cy="295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250512" y="4786492"/>
            <a:ext cx="257057" cy="295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88264" y="4786492"/>
            <a:ext cx="437950" cy="28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14280" y="5301018"/>
            <a:ext cx="257057" cy="304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28198" y="5310546"/>
            <a:ext cx="257057" cy="295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50512" y="5596394"/>
            <a:ext cx="257057" cy="295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88264" y="5596394"/>
            <a:ext cx="437950" cy="295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06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738049" y="1594910"/>
            <a:ext cx="257057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0380" y="1585375"/>
            <a:ext cx="428429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81652" y="2367275"/>
            <a:ext cx="276099" cy="286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7140" y="2357740"/>
            <a:ext cx="437950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60628" y="2681943"/>
            <a:ext cx="257057" cy="286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33719" y="3301743"/>
            <a:ext cx="247537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85586" y="4312493"/>
            <a:ext cx="276099" cy="286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36132" y="4302957"/>
            <a:ext cx="390347" cy="286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95834" y="5428132"/>
            <a:ext cx="266578" cy="305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374942" y="5418596"/>
            <a:ext cx="437950" cy="295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6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33652" y="1995297"/>
            <a:ext cx="247537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56628" y="1995297"/>
            <a:ext cx="247537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79471" y="1995297"/>
            <a:ext cx="247537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21289" y="1995297"/>
            <a:ext cx="418909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633652" y="2510152"/>
            <a:ext cx="238016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56628" y="2510152"/>
            <a:ext cx="247537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79471" y="2510152"/>
            <a:ext cx="238016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221289" y="2510152"/>
            <a:ext cx="409388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462280" y="3034541"/>
            <a:ext cx="409388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156628" y="3025007"/>
            <a:ext cx="247537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269884" y="3025007"/>
            <a:ext cx="247537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021355" y="3034541"/>
            <a:ext cx="418909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462280" y="3549396"/>
            <a:ext cx="409388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156628" y="3539861"/>
            <a:ext cx="247537" cy="28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298446" y="3549396"/>
            <a:ext cx="161851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1021355" y="3549396"/>
            <a:ext cx="409388" cy="276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4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85917" y="2932323"/>
            <a:ext cx="447471" cy="31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80000" y="2932323"/>
            <a:ext cx="428429" cy="31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88396" y="2932323"/>
            <a:ext cx="437950" cy="31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85917" y="3801196"/>
            <a:ext cx="447471" cy="31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41917" y="3801196"/>
            <a:ext cx="437950" cy="31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16958" y="3906224"/>
            <a:ext cx="380826" cy="3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16958" y="3973061"/>
            <a:ext cx="380826" cy="3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05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95900" y="1739313"/>
            <a:ext cx="418909" cy="28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9239" y="1739313"/>
            <a:ext cx="247537" cy="27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45719" y="1739313"/>
            <a:ext cx="257057" cy="28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72066" y="2274407"/>
            <a:ext cx="257057" cy="27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51900" y="2274407"/>
            <a:ext cx="361785" cy="277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55305" y="2274407"/>
            <a:ext cx="247537" cy="286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3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33851" y="2013477"/>
            <a:ext cx="276099" cy="2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0264" y="2003951"/>
            <a:ext cx="257057" cy="30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36264" y="2003951"/>
            <a:ext cx="257057" cy="30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33785" y="2870752"/>
            <a:ext cx="266578" cy="30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61024" y="2880277"/>
            <a:ext cx="276099" cy="285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17024" y="2870752"/>
            <a:ext cx="266578" cy="304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30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47438" y="2080780"/>
            <a:ext cx="437950" cy="285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42049" y="2080780"/>
            <a:ext cx="437950" cy="29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36661" y="2080780"/>
            <a:ext cx="437950" cy="29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31272" y="2080780"/>
            <a:ext cx="390347" cy="285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147438" y="3081561"/>
            <a:ext cx="437950" cy="29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18214" y="3081561"/>
            <a:ext cx="257057" cy="29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936661" y="3091093"/>
            <a:ext cx="437950" cy="2859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907438" y="3081561"/>
            <a:ext cx="257057" cy="29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自定义</PresentationFormat>
  <Paragraphs>0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赵长琼</cp:lastModifiedBy>
  <cp:revision>8</cp:revision>
  <dcterms:created xsi:type="dcterms:W3CDTF">2022-07-08T08:37:27Z</dcterms:created>
  <dcterms:modified xsi:type="dcterms:W3CDTF">2022-07-19T03:09:58Z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