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</p:sldIdLst>
  <p:sldSz cx="12192000" cy="6858000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66" d="100"/>
          <a:sy n="66" d="100"/>
        </p:scale>
        <p:origin x="-88" y="-1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" descr="QQ截图2022070816335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0785710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762914" y="2970278"/>
            <a:ext cx="7861477" cy="10878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825312" y="4905139"/>
            <a:ext cx="7439040" cy="9808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15362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0246345" y="3355438"/>
            <a:ext cx="418740" cy="2856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246345" y="4650247"/>
            <a:ext cx="418740" cy="2856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869337" y="5945057"/>
            <a:ext cx="237920" cy="2760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502463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7765289" y="2862933"/>
            <a:ext cx="437950" cy="2955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964892" y="2872468"/>
            <a:ext cx="247537" cy="2860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9993123" y="2872468"/>
            <a:ext cx="437950" cy="2860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841454" y="4998640"/>
            <a:ext cx="257057" cy="2955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8955371" y="4998640"/>
            <a:ext cx="266578" cy="2860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9993123" y="4998640"/>
            <a:ext cx="437950" cy="2860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12705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3014479" y="3635033"/>
            <a:ext cx="257057" cy="2955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680925" y="3615966"/>
            <a:ext cx="399867" cy="3241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461619" y="3635033"/>
            <a:ext cx="247537" cy="2860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137586" y="3615966"/>
            <a:ext cx="399867" cy="3241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5918280" y="3635033"/>
            <a:ext cx="257057" cy="2955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6927471" y="3635033"/>
            <a:ext cx="466512" cy="2955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1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2940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2947834" y="3801196"/>
            <a:ext cx="247537" cy="2864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614280" y="3782100"/>
            <a:ext cx="399867" cy="3246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394975" y="3791648"/>
            <a:ext cx="257057" cy="2959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070942" y="3782100"/>
            <a:ext cx="390347" cy="3246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5842115" y="3801196"/>
            <a:ext cx="266578" cy="2864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6879867" y="3801196"/>
            <a:ext cx="437950" cy="2864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1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99001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5556495" y="4498649"/>
            <a:ext cx="247537" cy="2856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232462" y="4479604"/>
            <a:ext cx="390347" cy="3237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003636" y="4489127"/>
            <a:ext cx="257057" cy="2952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8050909" y="4489127"/>
            <a:ext cx="437950" cy="2952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1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7580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4985256" y="4256206"/>
            <a:ext cx="266578" cy="2956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661223" y="4237130"/>
            <a:ext cx="390347" cy="3242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441917" y="4256206"/>
            <a:ext cx="257057" cy="2956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479669" y="4256206"/>
            <a:ext cx="390347" cy="2861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1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0806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4985256" y="3617014"/>
            <a:ext cx="257057" cy="2956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661223" y="3597939"/>
            <a:ext cx="399867" cy="3338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441917" y="3617014"/>
            <a:ext cx="257057" cy="2956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479669" y="3617014"/>
            <a:ext cx="437950" cy="2956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1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15489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2157619" y="2786120"/>
            <a:ext cx="2199272" cy="2859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632000" y="2786120"/>
            <a:ext cx="1770842" cy="2859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1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0853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2833586" y="2727397"/>
            <a:ext cx="257057" cy="2951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947504" y="2727397"/>
            <a:ext cx="257057" cy="2951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061421" y="2727397"/>
            <a:ext cx="247537" cy="2856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175338" y="2727397"/>
            <a:ext cx="257057" cy="2856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7222611" y="2727397"/>
            <a:ext cx="428429" cy="2951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8403173" y="2727397"/>
            <a:ext cx="276099" cy="2856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9450446" y="2727397"/>
            <a:ext cx="390347" cy="2856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10640528" y="2727397"/>
            <a:ext cx="257057" cy="2951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2833586" y="3565380"/>
            <a:ext cx="257057" cy="2856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3947504" y="3555858"/>
            <a:ext cx="257057" cy="2951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5061421" y="3565380"/>
            <a:ext cx="266578" cy="2856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6175338" y="3555858"/>
            <a:ext cx="257057" cy="2951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7" name="Rectangle 16"/>
          <p:cNvSpPr/>
          <p:nvPr/>
        </p:nvSpPr>
        <p:spPr bwMode="white">
          <a:xfrm>
            <a:off x="7289256" y="3555858"/>
            <a:ext cx="257057" cy="2951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8" name="Rectangle 17"/>
          <p:cNvSpPr/>
          <p:nvPr/>
        </p:nvSpPr>
        <p:spPr bwMode="white">
          <a:xfrm>
            <a:off x="8336528" y="3555858"/>
            <a:ext cx="437950" cy="2951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9" name="Rectangle 18"/>
          <p:cNvSpPr/>
          <p:nvPr/>
        </p:nvSpPr>
        <p:spPr bwMode="white">
          <a:xfrm>
            <a:off x="9526611" y="3555858"/>
            <a:ext cx="247537" cy="2951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0" name="Rectangle 19"/>
          <p:cNvSpPr/>
          <p:nvPr/>
        </p:nvSpPr>
        <p:spPr bwMode="white">
          <a:xfrm>
            <a:off x="10564363" y="3565380"/>
            <a:ext cx="390347" cy="2856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39FA67D4-71EF-9FB7-9DAA-8B4CAD4519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0544" y="2514553"/>
            <a:ext cx="6070912" cy="18288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4" descr="QQ截图2022070816365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1354" y="1052736"/>
            <a:ext cx="11520000" cy="365841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775520" y="2195737"/>
            <a:ext cx="4536504" cy="12660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562506" y="2195737"/>
            <a:ext cx="4273121" cy="12660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810364" y="4017488"/>
            <a:ext cx="257057" cy="3269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939681" y="4039615"/>
            <a:ext cx="257057" cy="3048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4986954" y="4022250"/>
            <a:ext cx="437950" cy="3174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8474466" y="4044378"/>
            <a:ext cx="257057" cy="2953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9583861" y="4040944"/>
            <a:ext cx="266578" cy="3048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10602572" y="4039615"/>
            <a:ext cx="437950" cy="3048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95866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215074" y="1261337"/>
            <a:ext cx="4560396" cy="14602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089322" y="1270881"/>
            <a:ext cx="4160528" cy="14888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252826" y="3389665"/>
            <a:ext cx="257057" cy="2863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376264" y="3389665"/>
            <a:ext cx="276099" cy="2863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4433057" y="3389665"/>
            <a:ext cx="399867" cy="2863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7898578" y="3389665"/>
            <a:ext cx="257057" cy="2863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9022016" y="3380121"/>
            <a:ext cx="266578" cy="3054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10078809" y="3380121"/>
            <a:ext cx="447471" cy="3054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75703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3157289" y="2500806"/>
            <a:ext cx="447471" cy="2860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089322" y="2500806"/>
            <a:ext cx="437950" cy="2956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1002314" y="2500806"/>
            <a:ext cx="447471" cy="2956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872000" y="3273191"/>
            <a:ext cx="180892" cy="2956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2586049" y="3273191"/>
            <a:ext cx="276099" cy="2956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5775471" y="3273191"/>
            <a:ext cx="247537" cy="2956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6527603" y="3273191"/>
            <a:ext cx="257057" cy="2956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9717024" y="3273191"/>
            <a:ext cx="180892" cy="2956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10440595" y="3273191"/>
            <a:ext cx="266578" cy="2956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1557818" y="4274430"/>
            <a:ext cx="437950" cy="3051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5489851" y="4274430"/>
            <a:ext cx="437950" cy="3051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9412363" y="4274430"/>
            <a:ext cx="437950" cy="3051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89291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2481322" y="1557378"/>
            <a:ext cx="447471" cy="2959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413355" y="1557378"/>
            <a:ext cx="447471" cy="2959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0335867" y="1557378"/>
            <a:ext cx="437950" cy="2959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167471" y="2330732"/>
            <a:ext cx="257057" cy="2959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919603" y="2330732"/>
            <a:ext cx="266578" cy="2959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5089983" y="2330732"/>
            <a:ext cx="276099" cy="2959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5851636" y="2330732"/>
            <a:ext cx="266578" cy="2959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9022016" y="2330732"/>
            <a:ext cx="247537" cy="2959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9774148" y="2330732"/>
            <a:ext cx="257057" cy="2959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881851" y="3333227"/>
            <a:ext cx="447471" cy="3055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4813884" y="3333227"/>
            <a:ext cx="437950" cy="3055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8736396" y="3333227"/>
            <a:ext cx="437950" cy="3055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50843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2966876" y="2995848"/>
            <a:ext cx="371305" cy="2764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328000" y="2995848"/>
            <a:ext cx="428429" cy="2859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698644" y="2995848"/>
            <a:ext cx="418909" cy="2764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0650049" y="2995848"/>
            <a:ext cx="418909" cy="2764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2966876" y="3710716"/>
            <a:ext cx="418909" cy="2859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5527933" y="3710716"/>
            <a:ext cx="418909" cy="2859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7698644" y="3710716"/>
            <a:ext cx="409388" cy="2859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10849983" y="3710716"/>
            <a:ext cx="418909" cy="2859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3166809" y="4425585"/>
            <a:ext cx="418909" cy="2859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5328000" y="4425585"/>
            <a:ext cx="428429" cy="2859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7898578" y="4425585"/>
            <a:ext cx="418909" cy="2859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10650049" y="4435117"/>
            <a:ext cx="371305" cy="2764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7" name="Rectangle 16"/>
          <p:cNvSpPr/>
          <p:nvPr/>
        </p:nvSpPr>
        <p:spPr bwMode="white">
          <a:xfrm>
            <a:off x="2966876" y="5149985"/>
            <a:ext cx="418909" cy="2764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8" name="Rectangle 17"/>
          <p:cNvSpPr/>
          <p:nvPr/>
        </p:nvSpPr>
        <p:spPr bwMode="white">
          <a:xfrm>
            <a:off x="5328000" y="5149985"/>
            <a:ext cx="371305" cy="2764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9" name="Rectangle 18"/>
          <p:cNvSpPr/>
          <p:nvPr/>
        </p:nvSpPr>
        <p:spPr bwMode="white">
          <a:xfrm>
            <a:off x="7698644" y="5149985"/>
            <a:ext cx="418909" cy="2859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0" name="Rectangle 19"/>
          <p:cNvSpPr/>
          <p:nvPr/>
        </p:nvSpPr>
        <p:spPr bwMode="white">
          <a:xfrm>
            <a:off x="10849983" y="5149985"/>
            <a:ext cx="409388" cy="2764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00092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2252826" y="2356585"/>
            <a:ext cx="447471" cy="3143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385123" y="2356585"/>
            <a:ext cx="437950" cy="3143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9269553" y="2356585"/>
            <a:ext cx="437950" cy="3143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252826" y="3414056"/>
            <a:ext cx="447471" cy="3143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5385123" y="3518850"/>
            <a:ext cx="380826" cy="476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5385123" y="3585537"/>
            <a:ext cx="380826" cy="476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9269553" y="3518850"/>
            <a:ext cx="380826" cy="476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9269553" y="3585537"/>
            <a:ext cx="380826" cy="476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75703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2138578" y="2872695"/>
            <a:ext cx="247537" cy="2860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042380" y="2872695"/>
            <a:ext cx="247537" cy="2860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8536462" y="2872695"/>
            <a:ext cx="257057" cy="2860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138578" y="4074183"/>
            <a:ext cx="247537" cy="2860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5632661" y="4074183"/>
            <a:ext cx="257057" cy="2860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9126743" y="4074183"/>
            <a:ext cx="266578" cy="2860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0</Words>
  <Application>Microsoft Office PowerPoint</Application>
  <PresentationFormat>自定义</PresentationFormat>
  <Paragraphs>0</Paragraphs>
  <Slides>20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21" baseType="lpstr"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赵长琼</cp:lastModifiedBy>
  <cp:revision>10</cp:revision>
  <dcterms:created xsi:type="dcterms:W3CDTF">2022-07-08T08:37:27Z</dcterms:created>
  <dcterms:modified xsi:type="dcterms:W3CDTF">2022-07-19T03:08:03Z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2052-11.1.0.11830</vt:lpwstr>
  </property>
  <property fmtid="{D5CDD505-2E9C-101B-9397-08002B2CF9AE}" pid="3" name="ICV">
    <vt:lpwstr>AD1C15227A7A4B61858CEAFC1EEC9914</vt:lpwstr>
  </property>
</Properties>
</file>