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EF96DE-7BD1-91EF-813F-8ABDF4E1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2168165"/>
            <a:ext cx="3289469" cy="7584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DF4633-0135-A13C-A002-633614CA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904" y="3089257"/>
            <a:ext cx="4680191" cy="679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0198" y="1966868"/>
            <a:ext cx="523636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3636" y="1957332"/>
            <a:ext cx="485553" cy="41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1173" y="2567651"/>
            <a:ext cx="476033" cy="419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2694" y="2577187"/>
            <a:ext cx="514115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13090" y="3168433"/>
            <a:ext cx="514115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69818" y="3149360"/>
            <a:ext cx="485553" cy="42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2479" y="2931458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0231" y="2931458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6545" y="2941001"/>
            <a:ext cx="171371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5735" y="2931458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3487" y="2931458"/>
            <a:ext cx="23801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1719" y="2941001"/>
            <a:ext cx="24753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88991" y="2931458"/>
            <a:ext cx="23801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26743" y="2931458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154975" y="2941001"/>
            <a:ext cx="25705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202247" y="2941001"/>
            <a:ext cx="238016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62479" y="3656771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00231" y="3656771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37983" y="3666315"/>
            <a:ext cx="238016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75735" y="3656771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13487" y="3666315"/>
            <a:ext cx="24753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41719" y="3666315"/>
            <a:ext cx="257057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088991" y="3656771"/>
            <a:ext cx="23801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126743" y="3656771"/>
            <a:ext cx="238016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183537" y="3666315"/>
            <a:ext cx="180892" cy="26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1192727" y="3656771"/>
            <a:ext cx="247537" cy="276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775471" y="4200757"/>
            <a:ext cx="2161190" cy="343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5834" y="4662763"/>
            <a:ext cx="409388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0363" y="4777107"/>
            <a:ext cx="361785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4413" y="4662763"/>
            <a:ext cx="247537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52165" y="4662763"/>
            <a:ext cx="257057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7206" y="4662763"/>
            <a:ext cx="247537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65090" y="4643706"/>
            <a:ext cx="371305" cy="304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79140" y="4662763"/>
            <a:ext cx="266578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59768" y="4662763"/>
            <a:ext cx="371305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32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13355" y="2594003"/>
            <a:ext cx="257057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1239" y="2574958"/>
            <a:ext cx="371305" cy="30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4809" y="2594003"/>
            <a:ext cx="247537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6396" y="2594003"/>
            <a:ext cx="409388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36925" y="3317677"/>
            <a:ext cx="257057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65289" y="3298633"/>
            <a:ext cx="371305" cy="30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98380" y="3308155"/>
            <a:ext cx="238016" cy="285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7223" y="3298633"/>
            <a:ext cx="380826" cy="30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50314" y="3317677"/>
            <a:ext cx="238016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11900" y="3317677"/>
            <a:ext cx="418909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70280" y="4031829"/>
            <a:ext cx="399867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74809" y="4155616"/>
            <a:ext cx="361785" cy="38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88859" y="4031829"/>
            <a:ext cx="247537" cy="27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526611" y="4041351"/>
            <a:ext cx="257057" cy="26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138247" y="5012598"/>
            <a:ext cx="3094214" cy="35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147768" y="5488700"/>
            <a:ext cx="1466181" cy="257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947173" y="5450612"/>
            <a:ext cx="2161190" cy="35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