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</p:sldIdLst>
  <p:sldSz cx="12192000" cy="6858000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68" d="100"/>
          <a:sy n="68" d="100"/>
        </p:scale>
        <p:origin x="592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028A79D5-CE2C-351E-32CA-30183439B3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5800" y="2168165"/>
            <a:ext cx="3289469" cy="758482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CEC78A4B-4DEA-5CC0-29CF-B27E9235E5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6525" y="3067031"/>
            <a:ext cx="4838949" cy="72393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52191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10" name="Rectangle 9"/>
          <p:cNvSpPr/>
          <p:nvPr/>
        </p:nvSpPr>
        <p:spPr bwMode="white">
          <a:xfrm>
            <a:off x="1653024" y="3641977"/>
            <a:ext cx="238016" cy="2571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653024" y="5794419"/>
            <a:ext cx="238016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5156628" y="5699178"/>
            <a:ext cx="238016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6975074" y="5699178"/>
            <a:ext cx="257057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8822082" y="5699178"/>
            <a:ext cx="228495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10650049" y="5699178"/>
            <a:ext cx="238016" cy="2666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276068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643504" y="2073462"/>
            <a:ext cx="1599471" cy="7355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042710" y="3009609"/>
            <a:ext cx="1037752" cy="78330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99680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899570" y="4437697"/>
            <a:ext cx="409388" cy="352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7098842" y="4437697"/>
            <a:ext cx="1142479" cy="352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479008" y="4437697"/>
            <a:ext cx="1504264" cy="3529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31350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118876" y="3812687"/>
            <a:ext cx="238016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575537" y="3812687"/>
            <a:ext cx="247537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9697983" y="3822208"/>
            <a:ext cx="228495" cy="25708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1164165" y="3812687"/>
            <a:ext cx="238016" cy="2666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9" baseType="lpstr">
      <vt:lpstr>Arial</vt:lpstr>
      <vt:lpstr>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赵 长琼</cp:lastModifiedBy>
  <cp:revision>7</cp:revision>
  <dcterms:created xsi:type="dcterms:W3CDTF">2022-07-08T08:37:27Z</dcterms:created>
  <dcterms:modified xsi:type="dcterms:W3CDTF">2022-07-16T15:40:13Z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AD1C15227A7A4B61858CEAFC1EEC9914</vt:lpwstr>
  </property>
</Properties>
</file>