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48CE4F6-EBE1-3C4D-35FE-B2572F28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988840"/>
            <a:ext cx="4203916" cy="8953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4F6DD7-3422-5E4C-17E4-7A73971E9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71" y="3117834"/>
            <a:ext cx="6001058" cy="622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81586" y="2927439"/>
            <a:ext cx="9501619" cy="571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2066" y="3822590"/>
            <a:ext cx="9339768" cy="85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62545" y="5022474"/>
            <a:ext cx="9454016" cy="58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288595" y="2232946"/>
            <a:ext cx="809256" cy="714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8330" y="3319194"/>
            <a:ext cx="837818" cy="828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4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65818" y="2159184"/>
            <a:ext cx="561719" cy="64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3801" y="2149634"/>
            <a:ext cx="761652" cy="63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1586" y="3152416"/>
            <a:ext cx="552198" cy="64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97851" y="3171516"/>
            <a:ext cx="856859" cy="62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2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07636" y="3797548"/>
            <a:ext cx="1523305" cy="36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