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8" d="100"/>
          <a:sy n="58" d="100"/>
        </p:scale>
        <p:origin x="80" y="2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130E50F-5183-1C9C-AA6A-5E55298DFC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696" y="2060848"/>
            <a:ext cx="5346975" cy="104780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19F51C3-7527-49CC-783C-0B98B57E51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7762" y="3047980"/>
            <a:ext cx="3416476" cy="76203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232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738049" y="2615013"/>
            <a:ext cx="409388" cy="2764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146446" y="2624547"/>
            <a:ext cx="418909" cy="2669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497719" y="2624547"/>
            <a:ext cx="371305" cy="2574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586380" y="3482629"/>
            <a:ext cx="247537" cy="2764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338512" y="3492163"/>
            <a:ext cx="171371" cy="2669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813553" y="3482629"/>
            <a:ext cx="238016" cy="2764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537123" y="3492163"/>
            <a:ext cx="238016" cy="2669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164826" y="3482629"/>
            <a:ext cx="228495" cy="2764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907438" y="3492163"/>
            <a:ext cx="171371" cy="2669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442247" y="4407450"/>
            <a:ext cx="409388" cy="2764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8793520" y="4407450"/>
            <a:ext cx="409388" cy="2764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174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662545" y="4029683"/>
            <a:ext cx="247537" cy="2768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00297" y="4029683"/>
            <a:ext cx="247537" cy="2768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738049" y="4029683"/>
            <a:ext cx="238016" cy="267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699636" y="4029683"/>
            <a:ext cx="399867" cy="267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136925" y="4029683"/>
            <a:ext cx="247537" cy="2768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765289" y="4010591"/>
            <a:ext cx="371305" cy="3054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488859" y="4029683"/>
            <a:ext cx="238016" cy="2768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117223" y="4010591"/>
            <a:ext cx="371305" cy="3054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831272" y="4029683"/>
            <a:ext cx="257057" cy="267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802380" y="4029683"/>
            <a:ext cx="409388" cy="2768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662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861818" y="2596022"/>
            <a:ext cx="247537" cy="2765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22611" y="2596022"/>
            <a:ext cx="247537" cy="2765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611966" y="2596022"/>
            <a:ext cx="247537" cy="2765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548297" y="3482751"/>
            <a:ext cx="257057" cy="2669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262347" y="3482751"/>
            <a:ext cx="409388" cy="2669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918611" y="3482751"/>
            <a:ext cx="247537" cy="2669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632661" y="3482751"/>
            <a:ext cx="409388" cy="2669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317487" y="3482751"/>
            <a:ext cx="228495" cy="2669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022016" y="3482751"/>
            <a:ext cx="409388" cy="2669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595570" y="4407620"/>
            <a:ext cx="228495" cy="2669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5956363" y="4407620"/>
            <a:ext cx="247537" cy="2669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9345719" y="4407620"/>
            <a:ext cx="238016" cy="2669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768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357884" y="4432986"/>
            <a:ext cx="409388" cy="276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62413" y="4547293"/>
            <a:ext cx="361785" cy="476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785983" y="4432986"/>
            <a:ext cx="238016" cy="276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414347" y="4547293"/>
            <a:ext cx="361785" cy="476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128396" y="4442512"/>
            <a:ext cx="257057" cy="2667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166148" y="4432986"/>
            <a:ext cx="238016" cy="276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403173" y="4432986"/>
            <a:ext cx="247537" cy="276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431404" y="4442512"/>
            <a:ext cx="257057" cy="2667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0469157" y="4432986"/>
            <a:ext cx="247537" cy="276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赵 长琼</cp:lastModifiedBy>
  <cp:revision>7</cp:revision>
  <dcterms:created xsi:type="dcterms:W3CDTF">2022-07-08T08:37:27Z</dcterms:created>
  <dcterms:modified xsi:type="dcterms:W3CDTF">2022-07-16T15:17:39Z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AD1C15227A7A4B61858CEAFC1EEC9914</vt:lpwstr>
  </property>
</Properties>
</file>