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5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1768" y="3142165"/>
            <a:ext cx="418909" cy="28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297" y="3266277"/>
            <a:ext cx="361785" cy="3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0347" y="3142165"/>
            <a:ext cx="247537" cy="28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099" y="3151712"/>
            <a:ext cx="238016" cy="26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75735" y="3075518"/>
            <a:ext cx="409388" cy="26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0264" y="3180545"/>
            <a:ext cx="361785" cy="4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4314" y="3065970"/>
            <a:ext cx="247537" cy="27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3075518"/>
            <a:ext cx="247537" cy="25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94512" y="3149779"/>
            <a:ext cx="418909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9520" y="3130703"/>
            <a:ext cx="380826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3090" y="3140241"/>
            <a:ext cx="247537" cy="2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0975" y="3264237"/>
            <a:ext cx="361785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5024" y="3140241"/>
            <a:ext cx="247537" cy="2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02776" y="3140241"/>
            <a:ext cx="247537" cy="2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05090" y="4446968"/>
            <a:ext cx="1989818" cy="26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060159-ADE1-E2EF-17FB-D7B73F46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00EC39-A5C7-94BA-D342-8F4C25BC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84" y="3108308"/>
            <a:ext cx="3524431" cy="641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47504" y="2203687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9735" y="2213210"/>
            <a:ext cx="247537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6214" y="2203687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3024" y="3117874"/>
            <a:ext cx="257057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28991" y="3117874"/>
            <a:ext cx="409388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4776" y="3117874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1223" y="3117874"/>
            <a:ext cx="418909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12429" y="3117874"/>
            <a:ext cx="24753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55041" y="3117874"/>
            <a:ext cx="238016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00297" y="4013015"/>
            <a:ext cx="25705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42049" y="4013015"/>
            <a:ext cx="257057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88727" y="4013015"/>
            <a:ext cx="409388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3520" y="1442200"/>
            <a:ext cx="418909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9454" y="1442200"/>
            <a:ext cx="247537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1451732"/>
            <a:ext cx="257057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9388" y="2338171"/>
            <a:ext cx="238016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9636" y="2338171"/>
            <a:ext cx="409388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03173" y="2338171"/>
            <a:ext cx="247537" cy="266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8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4198" y="2081954"/>
            <a:ext cx="238016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2081954"/>
            <a:ext cx="39034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5223" y="2081954"/>
            <a:ext cx="238016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30942" y="2081954"/>
            <a:ext cx="228495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2625873"/>
            <a:ext cx="390347" cy="26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0396" y="2635415"/>
            <a:ext cx="238016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12892" y="2625873"/>
            <a:ext cx="39986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30942" y="2625873"/>
            <a:ext cx="24753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05090" y="3179334"/>
            <a:ext cx="238016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28066" y="3179334"/>
            <a:ext cx="39986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65223" y="3179334"/>
            <a:ext cx="24753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30942" y="3179334"/>
            <a:ext cx="228495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85917" y="3732794"/>
            <a:ext cx="39034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51702" y="3732794"/>
            <a:ext cx="228495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355570" y="3732794"/>
            <a:ext cx="380826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392661" y="3732794"/>
            <a:ext cx="39034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985917" y="4276713"/>
            <a:ext cx="39986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642181" y="4286255"/>
            <a:ext cx="228495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8498380" y="4276713"/>
            <a:ext cx="24753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1392661" y="4286255"/>
            <a:ext cx="390347" cy="25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8578" y="2264571"/>
            <a:ext cx="409388" cy="28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2528" y="2264571"/>
            <a:ext cx="409388" cy="28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5933" y="2255018"/>
            <a:ext cx="399867" cy="29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3095682"/>
            <a:ext cx="418909" cy="28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1090" y="3181659"/>
            <a:ext cx="352264" cy="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1090" y="3248530"/>
            <a:ext cx="352264" cy="3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26479" y="3095682"/>
            <a:ext cx="409388" cy="28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1190" y="3103578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033" y="3094032"/>
            <a:ext cx="380826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603" y="3103578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85190" y="3113123"/>
            <a:ext cx="428429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1041" y="3113123"/>
            <a:ext cx="428429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5570" y="3227665"/>
            <a:ext cx="361785" cy="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79140" y="3103578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07371" y="3103578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1669" y="3943553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00033" y="3924463"/>
            <a:ext cx="380826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33123" y="3943553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85190" y="3943553"/>
            <a:ext cx="428429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51041" y="3943553"/>
            <a:ext cx="428429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55570" y="4058096"/>
            <a:ext cx="361785" cy="3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79140" y="3943553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107371" y="3943553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723E133-12E0-DC1D-34B9-6D1E6833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55" y="2336036"/>
            <a:ext cx="362821" cy="2577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FE1C5C-A077-AC79-EE57-A0F34A5B6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5" y="2336036"/>
            <a:ext cx="362821" cy="2577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ED20D0-BFFF-D058-B85F-19B672FD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336036"/>
            <a:ext cx="362821" cy="2577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DC1B0A8-9821-02F5-4CA6-E2EA4539A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706" y="2336036"/>
            <a:ext cx="362821" cy="2577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C52E98-2C55-0469-9631-D14659B2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70" y="3184203"/>
            <a:ext cx="362821" cy="2701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5FF143E-04ED-0E7E-1B04-66CF1E619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5" y="3204591"/>
            <a:ext cx="362821" cy="2577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D0F889-DB53-A74E-92EA-5FE04EB8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40" y="3196592"/>
            <a:ext cx="362821" cy="25779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9BBE114-5C2C-191D-0C4B-6705137D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414" y="3204591"/>
            <a:ext cx="362821" cy="25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2280" y="4358269"/>
            <a:ext cx="361785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4463098"/>
            <a:ext cx="361785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1338" y="4358269"/>
            <a:ext cx="257057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9090" y="4358269"/>
            <a:ext cx="238016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74611" y="4358269"/>
            <a:ext cx="418909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4463098"/>
            <a:ext cx="361785" cy="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02710" y="4348740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30942" y="4348740"/>
            <a:ext cx="247537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2022-07-17T13:30:01Z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