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-45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93AACD1-47ED-B37A-6C25-30F2D47B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DCEEDC0-13D2-C668-5C20-21382778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93" y="2968601"/>
            <a:ext cx="5137414" cy="920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0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474F385-F5A2-21B9-ECFD-8E057F1A6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429000"/>
            <a:ext cx="288032" cy="2880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E3517B9-076E-7826-5068-A5B432DB6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3429000"/>
            <a:ext cx="360040" cy="2880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8125E94-A1D9-ECAD-C798-B640008C0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3429000"/>
            <a:ext cx="360040" cy="2880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066371B-869E-10B3-4CE4-43406E148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387" y="3429000"/>
            <a:ext cx="360040" cy="2880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AD986EA-B314-722F-23AC-76919581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662" y="3433430"/>
            <a:ext cx="360040" cy="2880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42792C7-86BA-FAB6-B9C0-E6AB769E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92" y="4437112"/>
            <a:ext cx="360040" cy="28803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3DE98C2-0F80-E6A4-F904-992CDFFB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4448418"/>
            <a:ext cx="360040" cy="2880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8C919F0-08F1-80D5-5857-B8B86373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685" y="4437112"/>
            <a:ext cx="360040" cy="2880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79A2611-1313-36A9-8E28-3573A53D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343" y="4432490"/>
            <a:ext cx="360040" cy="28803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D7DB02F-D504-D816-35B7-DBE3AE369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001" y="4448418"/>
            <a:ext cx="360040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99966" y="2347022"/>
            <a:ext cx="409388" cy="266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3983" y="2347022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6975" y="2347022"/>
            <a:ext cx="418909" cy="266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2545" y="3128194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7041" y="3128194"/>
            <a:ext cx="409388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88595" y="3128194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5917" y="2147190"/>
            <a:ext cx="380826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8909" y="2147190"/>
            <a:ext cx="228495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7719" y="2147190"/>
            <a:ext cx="390347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7355" y="2747485"/>
            <a:ext cx="228495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6578" y="2747485"/>
            <a:ext cx="333223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97719" y="2747485"/>
            <a:ext cx="390347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85983" y="3347779"/>
            <a:ext cx="228495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89388" y="3347779"/>
            <a:ext cx="247537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78611" y="3347779"/>
            <a:ext cx="390347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85917" y="3948074"/>
            <a:ext cx="390347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98909" y="3948074"/>
            <a:ext cx="238016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50049" y="3957603"/>
            <a:ext cx="228495" cy="24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22876" y="3970038"/>
            <a:ext cx="409388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7404" y="4084495"/>
            <a:ext cx="361785" cy="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1454" y="3970038"/>
            <a:ext cx="247537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9338" y="4084495"/>
            <a:ext cx="361785" cy="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3388" y="3970038"/>
            <a:ext cx="247537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21619" y="3979576"/>
            <a:ext cx="238016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22876" y="4866617"/>
            <a:ext cx="409388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27404" y="4990612"/>
            <a:ext cx="361785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41454" y="4866617"/>
            <a:ext cx="247537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79338" y="4990612"/>
            <a:ext cx="361785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93388" y="4866617"/>
            <a:ext cx="247537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31140" y="4866617"/>
            <a:ext cx="228495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22876" y="5772735"/>
            <a:ext cx="409388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27404" y="5887192"/>
            <a:ext cx="361785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841454" y="5772735"/>
            <a:ext cx="247537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479338" y="5887192"/>
            <a:ext cx="361785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193388" y="5772735"/>
            <a:ext cx="247537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231140" y="5772735"/>
            <a:ext cx="238016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8</cp:revision>
  <dcterms:created xsi:type="dcterms:W3CDTF">2022-07-08T08:37:27Z</dcterms:created>
  <dcterms:modified xsi:type="dcterms:W3CDTF">2022-07-19T05:19:39Z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