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C4AE2A-F45F-FCCB-E5FA-8CE7F4C9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679050-F5E0-B967-9670-835F8A2BD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50" y="3025754"/>
            <a:ext cx="3873699" cy="8064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4543785"/>
            <a:ext cx="418909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9884" y="4658290"/>
            <a:ext cx="361785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3454" y="4543785"/>
            <a:ext cx="238016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1818" y="4658290"/>
            <a:ext cx="361785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75867" y="4543785"/>
            <a:ext cx="238016" cy="26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04099" y="4543785"/>
            <a:ext cx="257057" cy="26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03504" y="4543785"/>
            <a:ext cx="418909" cy="26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98512" y="4658290"/>
            <a:ext cx="371305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12561" y="4543785"/>
            <a:ext cx="257057" cy="26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50446" y="4658290"/>
            <a:ext cx="361785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174016" y="4543785"/>
            <a:ext cx="247537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202247" y="4543785"/>
            <a:ext cx="257057" cy="26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3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8842" y="3319354"/>
            <a:ext cx="409388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851" y="3424175"/>
            <a:ext cx="361785" cy="4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7900" y="3319354"/>
            <a:ext cx="257057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5785" y="3424175"/>
            <a:ext cx="361785" cy="4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09355" y="3309825"/>
            <a:ext cx="238016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37586" y="3309825"/>
            <a:ext cx="247537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27471" y="3309825"/>
            <a:ext cx="409388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32000" y="3424175"/>
            <a:ext cx="361785" cy="4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55570" y="3309825"/>
            <a:ext cx="238016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83933" y="3424175"/>
            <a:ext cx="361785" cy="4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07504" y="3309825"/>
            <a:ext cx="238016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69090" y="3309825"/>
            <a:ext cx="409388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1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57355" y="2024443"/>
            <a:ext cx="238016" cy="25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6644" y="2024443"/>
            <a:ext cx="228495" cy="25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5933" y="2024443"/>
            <a:ext cx="161851" cy="25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6876" y="2539594"/>
            <a:ext cx="228495" cy="25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7123" y="2539594"/>
            <a:ext cx="238016" cy="25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16892" y="2539594"/>
            <a:ext cx="228495" cy="25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75801" y="3213351"/>
            <a:ext cx="418909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0330" y="3327638"/>
            <a:ext cx="361785" cy="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3900" y="3213351"/>
            <a:ext cx="238016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2264" y="3327638"/>
            <a:ext cx="361785" cy="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5834" y="3213351"/>
            <a:ext cx="238016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84066" y="3213351"/>
            <a:ext cx="247537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75801" y="4518124"/>
            <a:ext cx="418909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80330" y="4632411"/>
            <a:ext cx="361785" cy="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03900" y="4518124"/>
            <a:ext cx="228495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32264" y="4632411"/>
            <a:ext cx="361785" cy="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55834" y="4518124"/>
            <a:ext cx="238016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17421" y="4518124"/>
            <a:ext cx="361785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7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2950444"/>
            <a:ext cx="247537" cy="27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0611" y="2950444"/>
            <a:ext cx="247537" cy="27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65024" y="2959987"/>
            <a:ext cx="247537" cy="26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