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FCFDAE-66E5-268D-2364-122915C6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2060848"/>
            <a:ext cx="5346975" cy="10478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12CD6A-FB36-8E3B-F291-9EA41EE98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153" y="3019404"/>
            <a:ext cx="4743694" cy="8191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8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57487" y="2911541"/>
            <a:ext cx="2227834" cy="2041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69818" y="2911541"/>
            <a:ext cx="2189752" cy="2041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29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48033" y="3826154"/>
            <a:ext cx="409388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2561" y="3940577"/>
            <a:ext cx="361785" cy="4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66611" y="3826154"/>
            <a:ext cx="238016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94842" y="3826154"/>
            <a:ext cx="247537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46115" y="3826154"/>
            <a:ext cx="399867" cy="266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50644" y="3940577"/>
            <a:ext cx="361785" cy="47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64694" y="3826154"/>
            <a:ext cx="247537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602446" y="3826154"/>
            <a:ext cx="238016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4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9393322" y="3538171"/>
            <a:ext cx="238016" cy="257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33190" y="4138422"/>
            <a:ext cx="228495" cy="247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18016" y="4128894"/>
            <a:ext cx="238016" cy="266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4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48099" y="4570403"/>
            <a:ext cx="409388" cy="267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2628" y="4675306"/>
            <a:ext cx="361785" cy="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66677" y="4560866"/>
            <a:ext cx="247537" cy="276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04429" y="4560866"/>
            <a:ext cx="247537" cy="276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46115" y="4560866"/>
            <a:ext cx="409388" cy="276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41123" y="4675306"/>
            <a:ext cx="361785" cy="47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64694" y="4560866"/>
            <a:ext cx="247537" cy="276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92925" y="4560866"/>
            <a:ext cx="247537" cy="276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2022-07-16T14:58:53Z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