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5BF97F-568D-C6BE-91E6-2E332B73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FD1C64-6544-695B-FD22-7A3BC349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048" y="3028929"/>
            <a:ext cx="3949903" cy="800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6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57487" y="4396150"/>
            <a:ext cx="247537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5719" y="4396150"/>
            <a:ext cx="257057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7305" y="4396150"/>
            <a:ext cx="409388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5570" y="4396150"/>
            <a:ext cx="247537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3322" y="4396150"/>
            <a:ext cx="238016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54909" y="4396150"/>
            <a:ext cx="409388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81322" y="5225187"/>
            <a:ext cx="409388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85719" y="5225187"/>
            <a:ext cx="247537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13950" y="5234716"/>
            <a:ext cx="257057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88925" y="5225187"/>
            <a:ext cx="409388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93322" y="5225187"/>
            <a:ext cx="238016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21553" y="5225187"/>
            <a:ext cx="247537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481322" y="6063754"/>
            <a:ext cx="409388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585719" y="6063754"/>
            <a:ext cx="257057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613950" y="6063754"/>
            <a:ext cx="257057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288925" y="6063754"/>
            <a:ext cx="409388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393322" y="6063754"/>
            <a:ext cx="238016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421553" y="6063754"/>
            <a:ext cx="247537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33586" y="2271011"/>
            <a:ext cx="257057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2809" y="2271011"/>
            <a:ext cx="238016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31074" y="2271011"/>
            <a:ext cx="380826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43107" y="2814113"/>
            <a:ext cx="228495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22809" y="2823641"/>
            <a:ext cx="228495" cy="2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02512" y="2814113"/>
            <a:ext cx="238016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43107" y="3366742"/>
            <a:ext cx="228495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32330" y="3366742"/>
            <a:ext cx="228495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02512" y="3366742"/>
            <a:ext cx="228495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9884" y="4233761"/>
            <a:ext cx="409388" cy="2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4413" y="4348097"/>
            <a:ext cx="361785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8462" y="4233761"/>
            <a:ext cx="238016" cy="2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66214" y="4233761"/>
            <a:ext cx="238016" cy="2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93785" y="4233761"/>
            <a:ext cx="409388" cy="2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98314" y="4348097"/>
            <a:ext cx="361785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21884" y="4233761"/>
            <a:ext cx="247537" cy="2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50115" y="4243289"/>
            <a:ext cx="257057" cy="26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32793" y="3302148"/>
            <a:ext cx="399867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7322" y="3416593"/>
            <a:ext cx="361785" cy="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51371" y="3311685"/>
            <a:ext cx="238016" cy="267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9123" y="3311685"/>
            <a:ext cx="238016" cy="267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