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8" d="100"/>
          <a:sy n="58" d="100"/>
        </p:scale>
        <p:origin x="80" y="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4E5EC12-B5C1-78B5-5E53-87DBF72ED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696" y="2060848"/>
            <a:ext cx="5346975" cy="104780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43831C4-B368-5788-359C-BF2006A58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150" y="3171812"/>
            <a:ext cx="3873699" cy="5143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62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880859" y="2920437"/>
            <a:ext cx="247537" cy="267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51041" y="2910901"/>
            <a:ext cx="247537" cy="276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268892" y="2920437"/>
            <a:ext cx="257057" cy="267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62611" y="3940783"/>
            <a:ext cx="171371" cy="267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10016" y="3931247"/>
            <a:ext cx="409388" cy="276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23272" y="3940783"/>
            <a:ext cx="171371" cy="267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870677" y="3931247"/>
            <a:ext cx="409388" cy="276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841123" y="3940783"/>
            <a:ext cx="180892" cy="267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488528" y="3931247"/>
            <a:ext cx="409388" cy="276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509884" y="4837162"/>
            <a:ext cx="247537" cy="276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270545" y="4837162"/>
            <a:ext cx="238016" cy="276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888396" y="4837162"/>
            <a:ext cx="238016" cy="276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33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48165" y="2165871"/>
            <a:ext cx="257057" cy="266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85322" y="2165871"/>
            <a:ext cx="238016" cy="276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93917" y="2156346"/>
            <a:ext cx="247537" cy="285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21553" y="2156346"/>
            <a:ext cx="247537" cy="285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62214" y="2946937"/>
            <a:ext cx="257057" cy="257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499371" y="2946937"/>
            <a:ext cx="238016" cy="266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317487" y="2937412"/>
            <a:ext cx="238016" cy="276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135603" y="2937412"/>
            <a:ext cx="247537" cy="276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957685" y="3708952"/>
            <a:ext cx="228495" cy="276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775801" y="3708952"/>
            <a:ext cx="247537" cy="276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593917" y="3718477"/>
            <a:ext cx="247537" cy="266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421553" y="3708952"/>
            <a:ext cx="238016" cy="276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671735" y="4490018"/>
            <a:ext cx="238016" cy="266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489851" y="4490018"/>
            <a:ext cx="247537" cy="276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8307966" y="4490018"/>
            <a:ext cx="247537" cy="266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1135603" y="4490018"/>
            <a:ext cx="238016" cy="276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66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507900" y="3327514"/>
            <a:ext cx="228495" cy="257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52297" y="3870346"/>
            <a:ext cx="228495" cy="247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84859" y="3860823"/>
            <a:ext cx="228495" cy="266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37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00231" y="4146184"/>
            <a:ext cx="228495" cy="257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37520" y="4146184"/>
            <a:ext cx="342743" cy="257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88859" y="4146184"/>
            <a:ext cx="228495" cy="257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049917" y="4146184"/>
            <a:ext cx="228495" cy="257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赵 长琼</cp:lastModifiedBy>
  <cp:revision>7</cp:revision>
  <dcterms:created xsi:type="dcterms:W3CDTF">2022-07-08T08:37:27Z</dcterms:created>
  <dcterms:modified xsi:type="dcterms:W3CDTF">2022-07-16T15:05:52Z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