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4806C1-ECF6-1A82-3BB5-0135BB29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C4C70D-D3D6-142B-F934-BE7B4E56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3212976"/>
            <a:ext cx="6604339" cy="819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14214" y="2930652"/>
            <a:ext cx="409388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4876" y="2930652"/>
            <a:ext cx="399867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92727" y="2930652"/>
            <a:ext cx="418909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7884" y="3951373"/>
            <a:ext cx="418909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7140" y="3951373"/>
            <a:ext cx="247537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18545" y="3951373"/>
            <a:ext cx="418909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37322" y="3951373"/>
            <a:ext cx="24753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45917" y="3951373"/>
            <a:ext cx="409388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55173" y="3951373"/>
            <a:ext cx="24753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09884" y="4857620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61024" y="4848081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88396" y="4857620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8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2760" y="2062485"/>
            <a:ext cx="380826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8958" y="2062485"/>
            <a:ext cx="399867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7008" y="2062485"/>
            <a:ext cx="247537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1768" y="2062485"/>
            <a:ext cx="399867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2760" y="2577575"/>
            <a:ext cx="380826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0809" y="2577575"/>
            <a:ext cx="228495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74677" y="2587114"/>
            <a:ext cx="342743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11768" y="2577575"/>
            <a:ext cx="390347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38512" y="2634445"/>
            <a:ext cx="8654280" cy="83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89983" y="3474582"/>
            <a:ext cx="418909" cy="27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4512" y="3589064"/>
            <a:ext cx="361785" cy="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8082" y="3474582"/>
            <a:ext cx="238016" cy="27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9669" y="3484122"/>
            <a:ext cx="371305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13950" y="2359805"/>
            <a:ext cx="418909" cy="27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8479" y="2474415"/>
            <a:ext cx="361785" cy="4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049" y="2359805"/>
            <a:ext cx="247537" cy="27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3636" y="2359805"/>
            <a:ext cx="409388" cy="27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