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36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2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117553" y="2968273"/>
            <a:ext cx="257057" cy="257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45917" y="2949200"/>
            <a:ext cx="380826" cy="305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69487" y="2968273"/>
            <a:ext cx="247537" cy="257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40595" y="2968273"/>
            <a:ext cx="371305" cy="257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61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860495" y="1232382"/>
            <a:ext cx="228495" cy="25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88066" y="1232382"/>
            <a:ext cx="228495" cy="25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46512" y="2480011"/>
            <a:ext cx="238016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65355" y="2460964"/>
            <a:ext cx="371305" cy="304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88925" y="2480011"/>
            <a:ext cx="238016" cy="266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50512" y="2470487"/>
            <a:ext cx="409388" cy="276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26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52694" y="3891117"/>
            <a:ext cx="238016" cy="266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1537" y="3872059"/>
            <a:ext cx="371305" cy="30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5107" y="3881588"/>
            <a:ext cx="247537" cy="27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56694" y="3881588"/>
            <a:ext cx="418909" cy="27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12826" y="3881588"/>
            <a:ext cx="247537" cy="27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41190" y="3872059"/>
            <a:ext cx="371305" cy="304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64760" y="3881588"/>
            <a:ext cx="247537" cy="27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26347" y="3891117"/>
            <a:ext cx="418909" cy="266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19206" y="5082269"/>
            <a:ext cx="4531834" cy="343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19206" y="5673080"/>
            <a:ext cx="2018380" cy="257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C718C939-E9BB-BA6C-CCAA-22AC042A1C2E}"/>
              </a:ext>
            </a:extLst>
          </p:cNvPr>
          <p:cNvGrpSpPr/>
          <p:nvPr/>
        </p:nvGrpSpPr>
        <p:grpSpPr>
          <a:xfrm>
            <a:off x="2797005" y="2317693"/>
            <a:ext cx="6597989" cy="2222614"/>
            <a:chOff x="2797005" y="1523954"/>
            <a:chExt cx="6597989" cy="222261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8B95DD37-67E4-1FE7-7081-847DD5546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7005" y="1523954"/>
              <a:ext cx="6597989" cy="117481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E2D0BE56-F209-D1D0-2FDE-AD641C214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5800" y="2698764"/>
              <a:ext cx="4826248" cy="10478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9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23801" y="2157245"/>
            <a:ext cx="418909" cy="276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4942" y="2157245"/>
            <a:ext cx="409388" cy="276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64165" y="2157245"/>
            <a:ext cx="409388" cy="276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24330" y="3177292"/>
            <a:ext cx="247537" cy="276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76462" y="3177292"/>
            <a:ext cx="247537" cy="276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75471" y="3177292"/>
            <a:ext cx="257057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27603" y="3177292"/>
            <a:ext cx="247537" cy="276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41057" y="3301222"/>
            <a:ext cx="361785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5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71867" y="2073838"/>
            <a:ext cx="390347" cy="25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6694" y="2073838"/>
            <a:ext cx="390347" cy="25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12892" y="2073838"/>
            <a:ext cx="390347" cy="25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30876" y="2064282"/>
            <a:ext cx="390347" cy="26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71867" y="2599425"/>
            <a:ext cx="380826" cy="25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56694" y="2599425"/>
            <a:ext cx="390347" cy="26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41520" y="2608981"/>
            <a:ext cx="380826" cy="25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030876" y="2599425"/>
            <a:ext cx="390347" cy="26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71867" y="3134569"/>
            <a:ext cx="399867" cy="25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09024" y="3134569"/>
            <a:ext cx="238016" cy="26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612958" y="3134569"/>
            <a:ext cx="238016" cy="26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030876" y="3134569"/>
            <a:ext cx="399867" cy="25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5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19537" y="3165417"/>
            <a:ext cx="8282975" cy="714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1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67140" y="2261571"/>
            <a:ext cx="352264" cy="3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7140" y="2318744"/>
            <a:ext cx="352264" cy="47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9851" y="2166283"/>
            <a:ext cx="418909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64694" y="2166283"/>
            <a:ext cx="409388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38578" y="2957173"/>
            <a:ext cx="409388" cy="29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80198" y="2957173"/>
            <a:ext cx="409388" cy="295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93256" y="3052461"/>
            <a:ext cx="352264" cy="3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93256" y="3119163"/>
            <a:ext cx="352264" cy="3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1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02" y="2403040"/>
            <a:ext cx="5080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77" y="2403040"/>
            <a:ext cx="5080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2403040"/>
            <a:ext cx="5080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02" y="3429000"/>
            <a:ext cx="5080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924" y="3429000"/>
            <a:ext cx="5080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3429000"/>
            <a:ext cx="5080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5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09884" y="4160668"/>
            <a:ext cx="247537" cy="27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8247" y="4141592"/>
            <a:ext cx="371305" cy="30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1818" y="4160668"/>
            <a:ext cx="247537" cy="27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3404" y="4160668"/>
            <a:ext cx="409388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22347" y="4160668"/>
            <a:ext cx="257057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60099" y="4160668"/>
            <a:ext cx="238016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88330" y="4160668"/>
            <a:ext cx="257057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059438" y="4160668"/>
            <a:ext cx="409388" cy="27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4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43371" y="3361297"/>
            <a:ext cx="238016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2214" y="3342207"/>
            <a:ext cx="380826" cy="30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85785" y="3361297"/>
            <a:ext cx="247537" cy="26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56892" y="3361297"/>
            <a:ext cx="409388" cy="26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55834" y="3361297"/>
            <a:ext cx="257057" cy="26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93586" y="3361297"/>
            <a:ext cx="238016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31338" y="3361297"/>
            <a:ext cx="238016" cy="27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83404" y="3361297"/>
            <a:ext cx="409388" cy="26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自定义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赵长琼</cp:lastModifiedBy>
  <cp:revision>8</cp:revision>
  <dcterms:created xsi:type="dcterms:W3CDTF">2022-07-08T08:37:27Z</dcterms:created>
  <dcterms:modified xsi:type="dcterms:W3CDTF">2022-07-19T03:27:31Z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