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 bwMode="white">
          <a:xfrm>
            <a:off x="5423206" y="1252868"/>
            <a:ext cx="1628033" cy="33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99A8EA7-67E7-03EF-4B51-BEFC21211616}"/>
              </a:ext>
            </a:extLst>
          </p:cNvPr>
          <p:cNvGrpSpPr/>
          <p:nvPr/>
        </p:nvGrpSpPr>
        <p:grpSpPr>
          <a:xfrm>
            <a:off x="2938227" y="2336744"/>
            <a:ext cx="6597989" cy="2184512"/>
            <a:chOff x="2797005" y="1749339"/>
            <a:chExt cx="6597989" cy="218451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E5A37A-3AE7-6D9D-D948-CF5D262CC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005" y="2924149"/>
              <a:ext cx="6597989" cy="100970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3FBC0ED-EA75-E30B-93D6-8F2339D43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7005" y="1749339"/>
              <a:ext cx="6597989" cy="1174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1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767192"/>
            <a:ext cx="39986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2767192"/>
            <a:ext cx="342743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4677" y="2767192"/>
            <a:ext cx="39986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0876" y="2767192"/>
            <a:ext cx="39986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2760" y="3253332"/>
            <a:ext cx="380826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8958" y="3253332"/>
            <a:ext cx="39034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4677" y="3253332"/>
            <a:ext cx="380826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30876" y="3253332"/>
            <a:ext cx="39034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52760" y="3729940"/>
            <a:ext cx="380826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08958" y="3729940"/>
            <a:ext cx="399867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74677" y="3729940"/>
            <a:ext cx="380826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30876" y="3729940"/>
            <a:ext cx="39034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892" y="3977606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1256" y="3968075"/>
            <a:ext cx="371305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347" y="3987138"/>
            <a:ext cx="238016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6413" y="3987138"/>
            <a:ext cx="371305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2892" y="3977606"/>
            <a:ext cx="24753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1256" y="3968075"/>
            <a:ext cx="371305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64826" y="3987138"/>
            <a:ext cx="238016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35933" y="3987138"/>
            <a:ext cx="409388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66545" y="4175939"/>
            <a:ext cx="39034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1371" y="4175939"/>
            <a:ext cx="342743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6198" y="4175939"/>
            <a:ext cx="380826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2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5466602"/>
            <a:ext cx="247537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5447530"/>
            <a:ext cx="371305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6677" y="5466602"/>
            <a:ext cx="247537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785" y="5466602"/>
            <a:ext cx="41890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2347" y="5457066"/>
            <a:ext cx="238016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41190" y="5447530"/>
            <a:ext cx="380826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64760" y="5457066"/>
            <a:ext cx="247537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5466602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