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653438F-14EC-1C1E-1FE7-7FADA3521CB3}"/>
              </a:ext>
            </a:extLst>
          </p:cNvPr>
          <p:cNvGrpSpPr/>
          <p:nvPr/>
        </p:nvGrpSpPr>
        <p:grpSpPr>
          <a:xfrm>
            <a:off x="2720801" y="2377738"/>
            <a:ext cx="6750397" cy="2102523"/>
            <a:chOff x="2567608" y="1268760"/>
            <a:chExt cx="6750397" cy="210252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C1696A1-7336-5716-8D72-B382F368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7608" y="1268760"/>
              <a:ext cx="6750397" cy="1155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A37A663-8E00-0847-14C3-7D4B7403B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9696" y="2348880"/>
              <a:ext cx="4762745" cy="10224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23933" y="4650546"/>
            <a:ext cx="247537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6099" y="4641025"/>
            <a:ext cx="247537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30942" y="4641025"/>
            <a:ext cx="247537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38115" y="2663732"/>
            <a:ext cx="409388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2198" y="2663732"/>
            <a:ext cx="418909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5322" y="2663732"/>
            <a:ext cx="428429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8115" y="3159841"/>
            <a:ext cx="409388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2198" y="3159841"/>
            <a:ext cx="418909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5322" y="3159841"/>
            <a:ext cx="428429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38115" y="3665491"/>
            <a:ext cx="399867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32198" y="3655950"/>
            <a:ext cx="409388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45322" y="3665491"/>
            <a:ext cx="418909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38644" y="2768403"/>
            <a:ext cx="8693860" cy="67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4743" y="4937320"/>
            <a:ext cx="257057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2628" y="4918271"/>
            <a:ext cx="371305" cy="3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6198" y="4927795"/>
            <a:ext cx="238016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7785" y="4927795"/>
            <a:ext cx="399867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7818" y="4937320"/>
            <a:ext cx="257057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46181" y="4918271"/>
            <a:ext cx="371305" cy="3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69752" y="4937320"/>
            <a:ext cx="238016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98115" y="4918271"/>
            <a:ext cx="371305" cy="3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21685" y="4927795"/>
            <a:ext cx="247537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83272" y="4927795"/>
            <a:ext cx="409388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2022-07-16T07:14:03Z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