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536" y="-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3181C3C9-0CAB-F1D0-03FE-6B06304465A2}"/>
              </a:ext>
            </a:extLst>
          </p:cNvPr>
          <p:cNvGrpSpPr/>
          <p:nvPr/>
        </p:nvGrpSpPr>
        <p:grpSpPr>
          <a:xfrm>
            <a:off x="2720801" y="2466026"/>
            <a:ext cx="6750397" cy="1925948"/>
            <a:chOff x="2720801" y="1340768"/>
            <a:chExt cx="6750397" cy="192594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A93FB198-7014-A7EE-48BC-1C655AAB0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20801" y="1340768"/>
              <a:ext cx="6750397" cy="115575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86DD80DA-0C15-5957-73CD-D0ADA8543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7784" y="2403072"/>
              <a:ext cx="4750044" cy="86364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653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53024" y="2965234"/>
            <a:ext cx="4298960" cy="1056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94114" y="3003320"/>
            <a:ext cx="4934533" cy="1047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71008" y="4326793"/>
            <a:ext cx="418909" cy="285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59966" y="4326793"/>
            <a:ext cx="247537" cy="285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764297" y="4336314"/>
            <a:ext cx="409388" cy="266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214413" y="5326539"/>
            <a:ext cx="171371" cy="266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909421" y="5326539"/>
            <a:ext cx="247537" cy="276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107702" y="5326539"/>
            <a:ext cx="171371" cy="266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802710" y="5326539"/>
            <a:ext cx="238016" cy="266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607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14677" y="2472215"/>
            <a:ext cx="428429" cy="257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42314" y="2462679"/>
            <a:ext cx="409388" cy="276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60429" y="2462679"/>
            <a:ext cx="418909" cy="276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888066" y="2472215"/>
            <a:ext cx="371305" cy="257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14677" y="3359037"/>
            <a:ext cx="418909" cy="267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42314" y="3349501"/>
            <a:ext cx="418909" cy="276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060429" y="3359037"/>
            <a:ext cx="409388" cy="257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888066" y="3349501"/>
            <a:ext cx="409388" cy="276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735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90842" y="4314308"/>
            <a:ext cx="238016" cy="276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19206" y="4295226"/>
            <a:ext cx="371305" cy="305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42776" y="4314308"/>
            <a:ext cx="238016" cy="276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04363" y="4314308"/>
            <a:ext cx="418909" cy="267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993785" y="4314308"/>
            <a:ext cx="247537" cy="276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622148" y="4295226"/>
            <a:ext cx="371305" cy="305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345719" y="4314308"/>
            <a:ext cx="247537" cy="276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307305" y="4314308"/>
            <a:ext cx="418909" cy="276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177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612958" y="3292134"/>
            <a:ext cx="238016" cy="276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41322" y="3282599"/>
            <a:ext cx="371305" cy="305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64892" y="3292134"/>
            <a:ext cx="247537" cy="276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936000" y="3301669"/>
            <a:ext cx="409388" cy="266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自定义</PresentationFormat>
  <Paragraphs>0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赵长琼</cp:lastModifiedBy>
  <cp:revision>8</cp:revision>
  <dcterms:created xsi:type="dcterms:W3CDTF">2022-07-08T08:37:27Z</dcterms:created>
  <dcterms:modified xsi:type="dcterms:W3CDTF">2022-07-19T03:27:57Z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