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/>
          <p:cNvSpPr/>
          <p:nvPr/>
        </p:nvSpPr>
        <p:spPr bwMode="white">
          <a:xfrm>
            <a:off x="3890380" y="1204275"/>
            <a:ext cx="2027900" cy="334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D6D5FC0-4124-DA28-C8D9-13EDF7334880}"/>
              </a:ext>
            </a:extLst>
          </p:cNvPr>
          <p:cNvGrpSpPr/>
          <p:nvPr/>
        </p:nvGrpSpPr>
        <p:grpSpPr>
          <a:xfrm>
            <a:off x="2720801" y="2468433"/>
            <a:ext cx="6750397" cy="1921133"/>
            <a:chOff x="2351584" y="1649277"/>
            <a:chExt cx="6750397" cy="192113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4E77C69-C9C9-0440-EC7A-6956CAB5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1584" y="1649277"/>
              <a:ext cx="6750397" cy="115575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ECD77C7-D4FB-B3E9-E2A1-3138E01D7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6761" y="2636912"/>
              <a:ext cx="4623038" cy="93349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1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62676" y="2567610"/>
            <a:ext cx="3969227" cy="1106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1917" y="2605754"/>
            <a:ext cx="5030083" cy="1048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23801" y="4083829"/>
            <a:ext cx="399867" cy="276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98115" y="4093365"/>
            <a:ext cx="409388" cy="26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42842" y="2022929"/>
            <a:ext cx="39986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13024" y="2032454"/>
            <a:ext cx="418909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164165" y="2022929"/>
            <a:ext cx="409388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14809" y="3032531"/>
            <a:ext cx="228495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57421" y="3032531"/>
            <a:ext cx="238016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84991" y="3032531"/>
            <a:ext cx="238016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18082" y="3042055"/>
            <a:ext cx="266578" cy="266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45652" y="3032531"/>
            <a:ext cx="228495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78743" y="3032531"/>
            <a:ext cx="247537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519735" y="3956411"/>
            <a:ext cx="418909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99438" y="3956411"/>
            <a:ext cx="409388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050578" y="3956411"/>
            <a:ext cx="409388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06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14677" y="2013940"/>
            <a:ext cx="418909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3206" y="2013940"/>
            <a:ext cx="409388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41322" y="2013940"/>
            <a:ext cx="409388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068958" y="2013940"/>
            <a:ext cx="409388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14677" y="2700100"/>
            <a:ext cx="418909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23206" y="2700100"/>
            <a:ext cx="409388" cy="276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41322" y="2700100"/>
            <a:ext cx="428429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68958" y="2700100"/>
            <a:ext cx="409388" cy="266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1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95570" y="4764804"/>
            <a:ext cx="247537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23933" y="4745761"/>
            <a:ext cx="380826" cy="30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47504" y="4764804"/>
            <a:ext cx="247537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8611" y="4764804"/>
            <a:ext cx="418909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98380" y="4764804"/>
            <a:ext cx="247537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126743" y="4745761"/>
            <a:ext cx="371305" cy="304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50314" y="4764804"/>
            <a:ext cx="238016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11900" y="4764804"/>
            <a:ext cx="409388" cy="276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11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51173" y="1832996"/>
            <a:ext cx="2180231" cy="343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1652" y="2280981"/>
            <a:ext cx="1494743" cy="257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8</cp:revision>
  <dcterms:created xsi:type="dcterms:W3CDTF">2022-07-08T08:37:27Z</dcterms:created>
  <dcterms:modified xsi:type="dcterms:W3CDTF">2022-07-16T12:16:55Z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