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63AAB-1A33-43E5-8B3D-C7D2A46B8BBE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07F-BE1A-433E-BEA8-A4EE49705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这一页中，</a:t>
            </a:r>
            <a:r>
              <a:rPr lang="en-US" altLang="zh-CN" dirty="0"/>
              <a:t>[</a:t>
            </a:r>
            <a:r>
              <a:rPr lang="zh-CN" altLang="en-US" dirty="0"/>
              <a:t>教材</a:t>
            </a:r>
            <a:r>
              <a:rPr lang="en-US" altLang="zh-CN" dirty="0"/>
              <a:t>P67~68] </a:t>
            </a:r>
            <a:r>
              <a:rPr lang="zh-CN" altLang="en-US" dirty="0"/>
              <a:t>是否需要保留，还是不需要截。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A407F-BE1A-433E-BEA8-A4EE49705E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19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6DF71E-3299-A22B-8741-637460603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59" y="2441129"/>
            <a:ext cx="5073911" cy="8318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B5BFD2-6621-464D-B522-587071E953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052"/>
          <a:stretch/>
        </p:blipFill>
        <p:spPr>
          <a:xfrm>
            <a:off x="2275993" y="3429000"/>
            <a:ext cx="6638241" cy="92714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23A3C2C-078F-8875-8C3B-CE58A434ABB6}"/>
              </a:ext>
            </a:extLst>
          </p:cNvPr>
          <p:cNvGrpSpPr/>
          <p:nvPr/>
        </p:nvGrpSpPr>
        <p:grpSpPr>
          <a:xfrm>
            <a:off x="2279576" y="2441129"/>
            <a:ext cx="6638241" cy="1915019"/>
            <a:chOff x="2279576" y="2441129"/>
            <a:chExt cx="6638241" cy="191501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B79A352-1A4C-EFFD-EE76-A9B4B77A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1742" y="2441129"/>
              <a:ext cx="5073911" cy="8318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ED3DA15-EF4E-2137-1D65-BE23D8458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052"/>
            <a:stretch/>
          </p:blipFill>
          <p:spPr>
            <a:xfrm>
              <a:off x="2279576" y="3429000"/>
              <a:ext cx="6638241" cy="927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0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8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76661" y="4204395"/>
            <a:ext cx="418909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1190" y="4185343"/>
            <a:ext cx="37130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4760" y="4204395"/>
            <a:ext cx="238016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347" y="4204395"/>
            <a:ext cx="409388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3785" y="4204395"/>
            <a:ext cx="409388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88793" y="4185343"/>
            <a:ext cx="37130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12363" y="4204395"/>
            <a:ext cx="257057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73950" y="4204395"/>
            <a:ext cx="428429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0148" y="2762739"/>
            <a:ext cx="418909" cy="26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5157" y="2743617"/>
            <a:ext cx="380826" cy="30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8727" y="2762739"/>
            <a:ext cx="257057" cy="26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9834" y="2753178"/>
            <a:ext cx="409388" cy="27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7752" y="2753178"/>
            <a:ext cx="409388" cy="27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2280" y="2743617"/>
            <a:ext cx="371305" cy="30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5851" y="2753178"/>
            <a:ext cx="238016" cy="27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07438" y="2762739"/>
            <a:ext cx="418909" cy="26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52760" y="2081006"/>
            <a:ext cx="39986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2081006"/>
            <a:ext cx="39034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2081006"/>
            <a:ext cx="39034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97719" y="2081006"/>
            <a:ext cx="380826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2760" y="2614876"/>
            <a:ext cx="380826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28066" y="2614876"/>
            <a:ext cx="39034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2892" y="2614876"/>
            <a:ext cx="39034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97719" y="2614876"/>
            <a:ext cx="390347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9950" y="2244705"/>
            <a:ext cx="418909" cy="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0198" y="2244705"/>
            <a:ext cx="409388" cy="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5041" y="2340172"/>
            <a:ext cx="352264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5041" y="2397453"/>
            <a:ext cx="352264" cy="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8909" y="3418956"/>
            <a:ext cx="409388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93917" y="3399863"/>
            <a:ext cx="371305" cy="30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7487" y="3418956"/>
            <a:ext cx="238016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79074" y="3418956"/>
            <a:ext cx="409388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2628" y="3005489"/>
            <a:ext cx="247537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3983" y="3005489"/>
            <a:ext cx="409388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3015021"/>
            <a:ext cx="171371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6132" y="3015021"/>
            <a:ext cx="238016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3107" y="3815720"/>
            <a:ext cx="247537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0859" y="3815720"/>
            <a:ext cx="247537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3983" y="3815720"/>
            <a:ext cx="409388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8380" y="3815720"/>
            <a:ext cx="228495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26611" y="3815720"/>
            <a:ext cx="238016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64363" y="3815720"/>
            <a:ext cx="238016" cy="26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</Words>
  <Application>Microsoft Office PowerPoint</Application>
  <PresentationFormat>宽屏</PresentationFormat>
  <Paragraphs>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2022-07-16T04:42:10Z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