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6D0BF9E-AE20-6C0C-039F-9CB8C746A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988840"/>
            <a:ext cx="6445581" cy="12065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DAAD096-02DF-AE1E-D2BD-D25B76EE4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601" y="2994002"/>
            <a:ext cx="5778797" cy="8699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3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43504" y="4349339"/>
            <a:ext cx="390347" cy="25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1190" y="4349339"/>
            <a:ext cx="409388" cy="295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9355" y="4349339"/>
            <a:ext cx="333223" cy="25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93917" y="4349339"/>
            <a:ext cx="390347" cy="25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31603" y="4349339"/>
            <a:ext cx="409388" cy="295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59768" y="4349339"/>
            <a:ext cx="390347" cy="25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6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10347" y="3232004"/>
            <a:ext cx="390347" cy="257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9471" y="3232004"/>
            <a:ext cx="418909" cy="285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76198" y="3232004"/>
            <a:ext cx="390347" cy="257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70280" y="3232004"/>
            <a:ext cx="390347" cy="257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79404" y="3232004"/>
            <a:ext cx="409388" cy="285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36132" y="3232004"/>
            <a:ext cx="390347" cy="257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033" y="1080000"/>
            <a:ext cx="11520000" cy="3108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24330" y="3673922"/>
            <a:ext cx="3207574" cy="26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03304" y="3664385"/>
            <a:ext cx="2053135" cy="26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1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6793" y="2215639"/>
            <a:ext cx="409388" cy="28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04363" y="2215639"/>
            <a:ext cx="409388" cy="28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4809" y="2215639"/>
            <a:ext cx="418909" cy="28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92925" y="2215639"/>
            <a:ext cx="418909" cy="28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05355" y="3007723"/>
            <a:ext cx="409388" cy="28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75801" y="3007723"/>
            <a:ext cx="418909" cy="28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74809" y="3007723"/>
            <a:ext cx="418909" cy="28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02380" y="3007723"/>
            <a:ext cx="409388" cy="28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3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764958" y="2768571"/>
            <a:ext cx="199933" cy="209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2022-07-16T14:26:45Z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