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8" d="100"/>
          <a:sy n="58" d="100"/>
        </p:scale>
        <p:origin x="80" y="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15CE772-7EBF-DF06-E400-8E4C0563A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1988840"/>
            <a:ext cx="6445581" cy="120656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CC40494-40D7-E9D3-654B-786AE9521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216" y="3168636"/>
            <a:ext cx="6191568" cy="5207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11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19404" y="4742742"/>
            <a:ext cx="399867" cy="257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84727" y="4752280"/>
            <a:ext cx="342743" cy="247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002644" y="4742742"/>
            <a:ext cx="409388" cy="267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90710" y="5429506"/>
            <a:ext cx="247537" cy="257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84595" y="5429506"/>
            <a:ext cx="161851" cy="257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736066" y="5429506"/>
            <a:ext cx="228495" cy="257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17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108694" y="2166504"/>
            <a:ext cx="380826" cy="333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36264" y="2166504"/>
            <a:ext cx="409388" cy="343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85454" y="2786002"/>
            <a:ext cx="238016" cy="257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03768" y="2786002"/>
            <a:ext cx="238016" cy="257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27074" y="2881310"/>
            <a:ext cx="390347" cy="47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097520" y="2786002"/>
            <a:ext cx="161851" cy="257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00231" y="3367378"/>
            <a:ext cx="152330" cy="257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309289" y="3329255"/>
            <a:ext cx="399867" cy="343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394644" y="3948753"/>
            <a:ext cx="399867" cy="257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832264" y="3948753"/>
            <a:ext cx="390347" cy="266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947173" y="4530128"/>
            <a:ext cx="390347" cy="266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707834" y="4539659"/>
            <a:ext cx="390347" cy="257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46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297454" y="2073473"/>
            <a:ext cx="342743" cy="334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73619" y="2703947"/>
            <a:ext cx="247537" cy="200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73619" y="3286657"/>
            <a:ext cx="247537" cy="200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582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76727" y="4247162"/>
            <a:ext cx="399867" cy="276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89785" y="4256702"/>
            <a:ext cx="418909" cy="267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88528" y="4256702"/>
            <a:ext cx="247537" cy="267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 长琼</cp:lastModifiedBy>
  <cp:revision>7</cp:revision>
  <dcterms:created xsi:type="dcterms:W3CDTF">2022-07-08T08:37:27Z</dcterms:created>
  <dcterms:modified xsi:type="dcterms:W3CDTF">2022-07-16T14:24:54Z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