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8" d="100"/>
          <a:sy n="58" d="100"/>
        </p:scale>
        <p:origin x="80" y="2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248B0B6-8DC0-E723-30BA-D919BB3E4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1824" y="2217694"/>
            <a:ext cx="2724290" cy="85094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AD4B956-951E-638E-A112-E8891B6F22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1784" y="3068638"/>
            <a:ext cx="3765744" cy="66678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378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76793" y="3337016"/>
            <a:ext cx="9503783" cy="7523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317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623140" y="2605411"/>
            <a:ext cx="752132" cy="3432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660231" y="2605411"/>
            <a:ext cx="761652" cy="3432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975404" y="3120237"/>
            <a:ext cx="752132" cy="3241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671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784330" y="2529867"/>
            <a:ext cx="1456661" cy="324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926479" y="2529867"/>
            <a:ext cx="1456661" cy="324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955702" y="3035413"/>
            <a:ext cx="1104396" cy="324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107371" y="3035413"/>
            <a:ext cx="1094876" cy="324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136595" y="3531420"/>
            <a:ext cx="752132" cy="3433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637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032859" y="4122626"/>
            <a:ext cx="742611" cy="3242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175008" y="4122626"/>
            <a:ext cx="1456661" cy="3242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32859" y="4628141"/>
            <a:ext cx="1094876" cy="3242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536793" y="4628141"/>
            <a:ext cx="1094876" cy="3242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414347" y="5124117"/>
            <a:ext cx="1475702" cy="343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108694" y="5133655"/>
            <a:ext cx="733090" cy="3242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250842" y="5133655"/>
            <a:ext cx="1456661" cy="3242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赵 长琼</cp:lastModifiedBy>
  <cp:revision>7</cp:revision>
  <dcterms:created xsi:type="dcterms:W3CDTF">2022-07-08T08:37:27Z</dcterms:created>
  <dcterms:modified xsi:type="dcterms:W3CDTF">2022-07-16T14:14:33Z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AD1C15227A7A4B61858CEAFC1EEC9914</vt:lpwstr>
  </property>
</Properties>
</file>