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8FD0AD-30B7-04B3-0DCE-7F11A276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EA4A92-D498-71B7-96C0-4A8BE80E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704" y="2917798"/>
            <a:ext cx="3708591" cy="1022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8099" y="3926818"/>
            <a:ext cx="247537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5851" y="3926818"/>
            <a:ext cx="238016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2165" y="3926818"/>
            <a:ext cx="171371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03371" y="3926818"/>
            <a:ext cx="238016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603" y="3926818"/>
            <a:ext cx="238016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9834" y="3926818"/>
            <a:ext cx="247537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4482475"/>
            <a:ext cx="247537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4132" y="4463413"/>
            <a:ext cx="371305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7702" y="4482475"/>
            <a:ext cx="247537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9289" y="4472944"/>
            <a:ext cx="409388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3371" y="4472944"/>
            <a:ext cx="24753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41123" y="4482475"/>
            <a:ext cx="247537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9355" y="4482475"/>
            <a:ext cx="257057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4278977"/>
            <a:ext cx="247537" cy="28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4132" y="4269457"/>
            <a:ext cx="371305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8181" y="4288498"/>
            <a:ext cx="257057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9289" y="4278977"/>
            <a:ext cx="409388" cy="28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74876" y="4278977"/>
            <a:ext cx="409388" cy="28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79404" y="4402747"/>
            <a:ext cx="361785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93454" y="4288498"/>
            <a:ext cx="257057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31206" y="4278977"/>
            <a:ext cx="247537" cy="28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834451"/>
            <a:ext cx="22849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123" y="2843986"/>
            <a:ext cx="247537" cy="25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2834451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553" y="2834451"/>
            <a:ext cx="238016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8165" y="3654466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644" y="3654466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03438" y="3664002"/>
            <a:ext cx="238016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8876" y="3654466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15008" y="4474482"/>
            <a:ext cx="247537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75801" y="4474482"/>
            <a:ext cx="238016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93917" y="4484017"/>
            <a:ext cx="257057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21553" y="4474482"/>
            <a:ext cx="238016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