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75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38314" y="4813151"/>
            <a:ext cx="238016" cy="276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66677" y="4794105"/>
            <a:ext cx="371305" cy="304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80727" y="4813151"/>
            <a:ext cx="247537" cy="26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51834" y="4813151"/>
            <a:ext cx="409388" cy="276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27008" y="4813151"/>
            <a:ext cx="409388" cy="276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31537" y="4927431"/>
            <a:ext cx="361785" cy="38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55107" y="4813151"/>
            <a:ext cx="238016" cy="276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783338" y="4813151"/>
            <a:ext cx="247537" cy="276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5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98842" y="2186370"/>
            <a:ext cx="2522975" cy="343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79801" y="2739555"/>
            <a:ext cx="1323371" cy="2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8842" y="3225976"/>
            <a:ext cx="2542016" cy="343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89322" y="3779161"/>
            <a:ext cx="1485223" cy="257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51041" y="4265582"/>
            <a:ext cx="2151669" cy="343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66AD842-1BD5-5F77-23E8-4D8118D17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060848"/>
            <a:ext cx="6902805" cy="7747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6F8FF57-3230-D4EA-8D2D-86F957DC0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141" y="2974951"/>
            <a:ext cx="3257717" cy="9080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0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71867" y="2196287"/>
            <a:ext cx="161851" cy="25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8132" y="2196287"/>
            <a:ext cx="228495" cy="25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12958" y="2196287"/>
            <a:ext cx="238016" cy="25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78677" y="2196287"/>
            <a:ext cx="228495" cy="25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43305" y="2873693"/>
            <a:ext cx="238016" cy="25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28132" y="2873693"/>
            <a:ext cx="238016" cy="25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12958" y="2873693"/>
            <a:ext cx="228495" cy="25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97785" y="2873693"/>
            <a:ext cx="238016" cy="25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43305" y="3551098"/>
            <a:ext cx="238016" cy="25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37652" y="3551098"/>
            <a:ext cx="228495" cy="25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612958" y="3551098"/>
            <a:ext cx="238016" cy="25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297785" y="3551098"/>
            <a:ext cx="238016" cy="25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5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57685" y="2464401"/>
            <a:ext cx="247537" cy="286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99834" y="2473949"/>
            <a:ext cx="238016" cy="26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17818" y="2464401"/>
            <a:ext cx="247537" cy="286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02644" y="2473949"/>
            <a:ext cx="257057" cy="26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48165" y="3428709"/>
            <a:ext cx="247537" cy="27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99834" y="3428709"/>
            <a:ext cx="238016" cy="26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84661" y="3428709"/>
            <a:ext cx="238016" cy="26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69487" y="3428709"/>
            <a:ext cx="247537" cy="27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12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33652" y="2433222"/>
            <a:ext cx="247537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71404" y="2423692"/>
            <a:ext cx="228495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99107" y="2433222"/>
            <a:ext cx="171371" cy="257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98776" y="2433222"/>
            <a:ext cx="247537" cy="257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36000" y="2433222"/>
            <a:ext cx="171371" cy="257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45190" y="2433222"/>
            <a:ext cx="247537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33652" y="3386196"/>
            <a:ext cx="247537" cy="276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90446" y="3395726"/>
            <a:ext cx="171371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270545" y="3386196"/>
            <a:ext cx="247537" cy="276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308297" y="3395726"/>
            <a:ext cx="238016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916958" y="3386196"/>
            <a:ext cx="228495" cy="276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935669" y="3395726"/>
            <a:ext cx="257057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624132" y="4358229"/>
            <a:ext cx="247537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661884" y="4358229"/>
            <a:ext cx="247537" cy="276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261024" y="4358229"/>
            <a:ext cx="266578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298776" y="4358229"/>
            <a:ext cx="257057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916958" y="4358229"/>
            <a:ext cx="238016" cy="276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945190" y="4358229"/>
            <a:ext cx="238016" cy="276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633652" y="5320733"/>
            <a:ext cx="247537" cy="276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3690446" y="5320733"/>
            <a:ext cx="171371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6270545" y="5320733"/>
            <a:ext cx="238016" cy="276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7336859" y="5320733"/>
            <a:ext cx="171371" cy="2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9916958" y="5320733"/>
            <a:ext cx="238016" cy="276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10945190" y="5320733"/>
            <a:ext cx="238016" cy="276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5356561" y="6102171"/>
            <a:ext cx="2513454" cy="34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1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24528" y="3084633"/>
            <a:ext cx="1504264" cy="315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51900" y="3094179"/>
            <a:ext cx="2056462" cy="315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07834" y="3065542"/>
            <a:ext cx="2627702" cy="324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05090" y="4115588"/>
            <a:ext cx="238016" cy="276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75140" y="4115588"/>
            <a:ext cx="238016" cy="26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88396" y="4115588"/>
            <a:ext cx="238016" cy="276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1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65950" y="2137224"/>
            <a:ext cx="247537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94314" y="2118175"/>
            <a:ext cx="371305" cy="304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17884" y="2137224"/>
            <a:ext cx="257057" cy="26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46115" y="2137224"/>
            <a:ext cx="247537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83867" y="2137224"/>
            <a:ext cx="238016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12231" y="2251518"/>
            <a:ext cx="371305" cy="38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35801" y="2137224"/>
            <a:ext cx="247537" cy="26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573553" y="2137224"/>
            <a:ext cx="238016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65950" y="2946810"/>
            <a:ext cx="257057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394314" y="2927761"/>
            <a:ext cx="371305" cy="29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117884" y="2946810"/>
            <a:ext cx="247537" cy="26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146115" y="2937285"/>
            <a:ext cx="247537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183867" y="2937285"/>
            <a:ext cx="238016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812231" y="3051580"/>
            <a:ext cx="371305" cy="47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535801" y="2946810"/>
            <a:ext cx="247537" cy="26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1564033" y="2946810"/>
            <a:ext cx="257057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0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95702" y="3937700"/>
            <a:ext cx="247537" cy="276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24066" y="3928174"/>
            <a:ext cx="371305" cy="304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47636" y="3937700"/>
            <a:ext cx="238016" cy="276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85388" y="3947226"/>
            <a:ext cx="238016" cy="26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46314" y="3937700"/>
            <a:ext cx="409388" cy="276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41322" y="4052008"/>
            <a:ext cx="361785" cy="4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64892" y="3937700"/>
            <a:ext cx="238016" cy="276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93123" y="3937700"/>
            <a:ext cx="247537" cy="276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9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29190" y="3124099"/>
            <a:ext cx="247537" cy="277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57553" y="3238722"/>
            <a:ext cx="361785" cy="38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71603" y="3124099"/>
            <a:ext cx="247537" cy="277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09355" y="3124099"/>
            <a:ext cx="247537" cy="277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46446" y="3114547"/>
            <a:ext cx="247537" cy="286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74809" y="3104996"/>
            <a:ext cx="371305" cy="305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88859" y="3124099"/>
            <a:ext cx="257057" cy="26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59966" y="3124099"/>
            <a:ext cx="409388" cy="277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2022-07-16T13:52:04Z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