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97A5D0-0400-F263-5C7D-6F90979A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060848"/>
            <a:ext cx="6902805" cy="774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F914C8-9549-A6D4-BAFE-B27CB9B1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89" y="3133710"/>
            <a:ext cx="5264421" cy="59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842" y="2845708"/>
            <a:ext cx="238016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8958" y="2855252"/>
            <a:ext cx="238016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0429" y="2845708"/>
            <a:ext cx="418909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4710" y="2845708"/>
            <a:ext cx="247537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0842" y="3618802"/>
            <a:ext cx="247537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42314" y="3618802"/>
            <a:ext cx="409388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6595" y="3618802"/>
            <a:ext cx="247537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88066" y="3618802"/>
            <a:ext cx="409388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8991" y="3865015"/>
            <a:ext cx="247537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7355" y="3845939"/>
            <a:ext cx="371305" cy="30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404" y="3865015"/>
            <a:ext cx="257057" cy="26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3865015"/>
            <a:ext cx="418909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4809" y="3865015"/>
            <a:ext cx="409388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79338" y="3979468"/>
            <a:ext cx="361785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93388" y="3865015"/>
            <a:ext cx="257057" cy="26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31140" y="3865015"/>
            <a:ext cx="247537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2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23140" y="3462800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198" y="3462800"/>
            <a:ext cx="1485223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0561" y="3948892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3619" y="3948892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6198" y="3948892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0561" y="4434983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23140" y="4434983"/>
            <a:ext cx="1475702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36198" y="4434983"/>
            <a:ext cx="1313851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00561" y="4921075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13619" y="4921075"/>
            <a:ext cx="1323371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36198" y="4921075"/>
            <a:ext cx="1304330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5008" y="3646111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2760" y="3655650"/>
            <a:ext cx="247537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3655650"/>
            <a:ext cx="238016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2793" y="3646111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1024" y="3655650"/>
            <a:ext cx="257057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98776" y="3655650"/>
            <a:ext cx="238016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057" y="3655650"/>
            <a:ext cx="257057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8809" y="3646111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45123" y="3655650"/>
            <a:ext cx="171371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43570" y="4418806"/>
            <a:ext cx="171371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52760" y="4409266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80991" y="4418806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32793" y="4409266"/>
            <a:ext cx="238016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261024" y="4409266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308297" y="4418806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050578" y="4418806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088330" y="4418806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116561" y="4409266"/>
            <a:ext cx="238016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537454" y="5000712"/>
            <a:ext cx="2161190" cy="35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