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B24148-7828-09FB-10ED-2F43F8C1D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060848"/>
            <a:ext cx="6902805" cy="7747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DB8921-395C-4C1D-339D-ECF34B5A3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233" y="3162286"/>
            <a:ext cx="4559534" cy="5334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86049" y="4180005"/>
            <a:ext cx="257057" cy="26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3801" y="4180005"/>
            <a:ext cx="247537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8958" y="4180005"/>
            <a:ext cx="238016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37190" y="4180005"/>
            <a:ext cx="247537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74942" y="4180005"/>
            <a:ext cx="247537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79206" y="4180005"/>
            <a:ext cx="238016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07570" y="4294467"/>
            <a:ext cx="361785" cy="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31140" y="4180005"/>
            <a:ext cx="238016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259371" y="4180005"/>
            <a:ext cx="247537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0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00231" y="2827353"/>
            <a:ext cx="257057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7983" y="2827353"/>
            <a:ext cx="238016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75735" y="2827353"/>
            <a:ext cx="238016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8760" y="2827353"/>
            <a:ext cx="257057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46512" y="2827353"/>
            <a:ext cx="247537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12826" y="2827353"/>
            <a:ext cx="171371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17289" y="2827353"/>
            <a:ext cx="266578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55041" y="2827353"/>
            <a:ext cx="257057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92793" y="2827353"/>
            <a:ext cx="247537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1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43504" y="2290952"/>
            <a:ext cx="361785" cy="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5669" y="2166997"/>
            <a:ext cx="371305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07834" y="2166997"/>
            <a:ext cx="371305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78743" y="2290952"/>
            <a:ext cx="361785" cy="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3504" y="3110968"/>
            <a:ext cx="361785" cy="3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6561" y="3110968"/>
            <a:ext cx="361785" cy="3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07834" y="2977477"/>
            <a:ext cx="371305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78743" y="2977477"/>
            <a:ext cx="371305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052736"/>
            <a:ext cx="11520000" cy="3347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9720" y="2927425"/>
            <a:ext cx="9264560" cy="810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9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7685" y="2976168"/>
            <a:ext cx="238016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9851" y="2976168"/>
            <a:ext cx="238016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8859" y="2976168"/>
            <a:ext cx="247537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7685" y="3795618"/>
            <a:ext cx="238016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23206" y="3795618"/>
            <a:ext cx="409388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88859" y="3795618"/>
            <a:ext cx="257057" cy="26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2022-07-16T13:55:40Z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