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C12AC74-9E45-6ED9-A995-0D48C9BA4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596" y="2403422"/>
            <a:ext cx="6902805" cy="7747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9914B17-A383-CEE2-6393-0DB60DB4E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122" y="3284984"/>
            <a:ext cx="4889751" cy="5016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63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62413" y="5033733"/>
            <a:ext cx="247537" cy="2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93851" y="5033733"/>
            <a:ext cx="228495" cy="25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6528" y="6176981"/>
            <a:ext cx="257057" cy="266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04892" y="6157927"/>
            <a:ext cx="371305" cy="304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28462" y="6176981"/>
            <a:ext cx="257057" cy="266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66214" y="6167454"/>
            <a:ext cx="247537" cy="28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98446" y="6167454"/>
            <a:ext cx="247537" cy="28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936330" y="6291306"/>
            <a:ext cx="361785" cy="3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59900" y="6167454"/>
            <a:ext cx="228495" cy="276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88132" y="6176981"/>
            <a:ext cx="238016" cy="266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8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24330" y="4223446"/>
            <a:ext cx="238016" cy="276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43173" y="4204395"/>
            <a:ext cx="371305" cy="304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66743" y="4223446"/>
            <a:ext cx="247537" cy="276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04495" y="4223446"/>
            <a:ext cx="247537" cy="276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89123" y="4223446"/>
            <a:ext cx="247537" cy="276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27008" y="4337753"/>
            <a:ext cx="361785" cy="38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41057" y="4223446"/>
            <a:ext cx="238016" cy="266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78809" y="4223446"/>
            <a:ext cx="238016" cy="266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74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43305" y="2014747"/>
            <a:ext cx="238016" cy="26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8132" y="2014747"/>
            <a:ext cx="238016" cy="26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12958" y="2014747"/>
            <a:ext cx="238016" cy="26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97785" y="2014747"/>
            <a:ext cx="238016" cy="26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43305" y="2510736"/>
            <a:ext cx="238016" cy="26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28132" y="2510736"/>
            <a:ext cx="247537" cy="257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12958" y="2510736"/>
            <a:ext cx="238016" cy="26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97785" y="2510736"/>
            <a:ext cx="247537" cy="257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3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33520" y="2911820"/>
            <a:ext cx="228495" cy="27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94909" y="2911820"/>
            <a:ext cx="247537" cy="27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65818" y="2921361"/>
            <a:ext cx="257057" cy="26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46247" y="2921361"/>
            <a:ext cx="238016" cy="26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33520" y="3684619"/>
            <a:ext cx="228495" cy="27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94909" y="3684619"/>
            <a:ext cx="247537" cy="27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65818" y="3694160"/>
            <a:ext cx="257057" cy="26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46247" y="3694160"/>
            <a:ext cx="238016" cy="26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33520" y="4466959"/>
            <a:ext cx="238016" cy="26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94909" y="4466959"/>
            <a:ext cx="257057" cy="26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165818" y="4457419"/>
            <a:ext cx="247537" cy="27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736727" y="4457419"/>
            <a:ext cx="238016" cy="27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2022-07-16T13:37:14Z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