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FB1681-5C92-74CD-B43B-A472A255C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97" y="2420888"/>
            <a:ext cx="6902805" cy="774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2AAE5D-A682-7A23-2843-F3B392B2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3409611"/>
            <a:ext cx="4965955" cy="698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76595" y="4090783"/>
            <a:ext cx="238016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347" y="4081255"/>
            <a:ext cx="238016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099" y="4090783"/>
            <a:ext cx="238016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8661" y="4081255"/>
            <a:ext cx="238016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16892" y="4081255"/>
            <a:ext cx="247537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8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28000" y="1442268"/>
            <a:ext cx="25705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5752" y="1432735"/>
            <a:ext cx="247537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3983" y="1442268"/>
            <a:ext cx="24753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93520" y="1442268"/>
            <a:ext cx="238016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21752" y="1432735"/>
            <a:ext cx="247537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49983" y="1442268"/>
            <a:ext cx="266578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28000" y="2319341"/>
            <a:ext cx="247537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65752" y="2328874"/>
            <a:ext cx="257057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93983" y="2328874"/>
            <a:ext cx="247537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793520" y="2328874"/>
            <a:ext cx="238016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21752" y="2328874"/>
            <a:ext cx="257057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59504" y="2319341"/>
            <a:ext cx="247537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4644" y="2508948"/>
            <a:ext cx="18089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9950" y="2508948"/>
            <a:ext cx="238016" cy="2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9421" y="2718527"/>
            <a:ext cx="238016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3256" y="2718527"/>
            <a:ext cx="257057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4198" y="3032896"/>
            <a:ext cx="238016" cy="2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88000" y="3032896"/>
            <a:ext cx="247537" cy="2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7966" y="2473494"/>
            <a:ext cx="1875570" cy="189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07900" y="2463949"/>
            <a:ext cx="1980297" cy="167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71801" y="3722683"/>
            <a:ext cx="238016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4727" y="3722683"/>
            <a:ext cx="247537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21487" y="3722683"/>
            <a:ext cx="238016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