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5A4953-F021-72E3-7C8D-DA2677323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348880"/>
            <a:ext cx="6902805" cy="774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12F77A-B2E4-5A98-3BC5-335553036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79" y="3284984"/>
            <a:ext cx="5670841" cy="552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28727" y="4524456"/>
            <a:ext cx="247537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6479" y="4524456"/>
            <a:ext cx="247537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98446" y="4524456"/>
            <a:ext cx="247537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64760" y="4524456"/>
            <a:ext cx="171371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64429" y="4524456"/>
            <a:ext cx="257057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81190" y="2512894"/>
            <a:ext cx="238016" cy="27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892" y="2512894"/>
            <a:ext cx="238016" cy="27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02380" y="2512894"/>
            <a:ext cx="238016" cy="27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3200683"/>
            <a:ext cx="2235516" cy="30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98114" y="3200683"/>
            <a:ext cx="2342501" cy="30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034" y="1080000"/>
            <a:ext cx="11520000" cy="2827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62214" y="2464935"/>
            <a:ext cx="238016" cy="26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0942" y="2464935"/>
            <a:ext cx="247537" cy="25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89190" y="2474486"/>
            <a:ext cx="238016" cy="25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07438" y="2474486"/>
            <a:ext cx="228495" cy="25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62214" y="3152627"/>
            <a:ext cx="238016" cy="25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0942" y="3152627"/>
            <a:ext cx="247537" cy="25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89190" y="3152627"/>
            <a:ext cx="238016" cy="25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07438" y="3152627"/>
            <a:ext cx="228495" cy="25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7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90181" y="5036076"/>
            <a:ext cx="171371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5950" y="5036076"/>
            <a:ext cx="266578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8363" y="5026543"/>
            <a:ext cx="228495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2694" y="5026543"/>
            <a:ext cx="247537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