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EE49A69-264A-6972-5EF2-720C252A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580" y="2245572"/>
            <a:ext cx="3676839" cy="89539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53804F0-63E3-11B4-9A62-B60483996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842" y="3140968"/>
            <a:ext cx="3232316" cy="8826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2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99966" y="4308934"/>
            <a:ext cx="428429" cy="36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74280" y="4318459"/>
            <a:ext cx="428429" cy="35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6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233454" y="2789591"/>
            <a:ext cx="428429" cy="362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07768" y="2799141"/>
            <a:ext cx="428429" cy="362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77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119537" y="4071259"/>
            <a:ext cx="8263933" cy="752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3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28198" y="3244273"/>
            <a:ext cx="247537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36528" y="3740053"/>
            <a:ext cx="247537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98115" y="3740053"/>
            <a:ext cx="238016" cy="26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69223" y="3740053"/>
            <a:ext cx="238016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33123" y="4235834"/>
            <a:ext cx="238016" cy="26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23272" y="4235834"/>
            <a:ext cx="257057" cy="26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2022-07-16T13:14:40Z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