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8" d="100"/>
          <a:sy n="58" d="100"/>
        </p:scale>
        <p:origin x="80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BB237BF8-42E5-700C-96B3-046B87C8D8C5}"/>
              </a:ext>
            </a:extLst>
          </p:cNvPr>
          <p:cNvGrpSpPr/>
          <p:nvPr/>
        </p:nvGrpSpPr>
        <p:grpSpPr>
          <a:xfrm>
            <a:off x="3143672" y="2420888"/>
            <a:ext cx="5556536" cy="1841595"/>
            <a:chOff x="3215680" y="2461596"/>
            <a:chExt cx="5556536" cy="1841595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3782BAEB-A93D-EA7F-582E-3BCA29B05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55528" y="2461596"/>
              <a:ext cx="3676839" cy="895396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44C5A84-ACA1-00F4-4D52-58D8A845E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15680" y="3356992"/>
              <a:ext cx="5556536" cy="9461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57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57685" y="4270433"/>
            <a:ext cx="3322710" cy="609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48128" y="4260909"/>
            <a:ext cx="3573293" cy="628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28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0A6459F-FE58-7F97-A58C-720E5C097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026" y="2423730"/>
            <a:ext cx="256340" cy="294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5A2C0FB-C40C-2177-40C0-246D94C73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168" y="2441633"/>
            <a:ext cx="256340" cy="29403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939D7A4-5CC5-0D5E-DF3B-DCC0CAE07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178" y="2432681"/>
            <a:ext cx="256340" cy="29403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2AAB032-0C70-8FA9-35C0-982499993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8288" y="2423730"/>
            <a:ext cx="256340" cy="29403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36EAD27-1B1B-1767-B88D-507AE9B04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430" y="2423730"/>
            <a:ext cx="256340" cy="29403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733E047-288A-13E9-FCC9-C18ED4E02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1728" y="2432681"/>
            <a:ext cx="256340" cy="29403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2B07F23-D868-C03F-7F34-17F431F31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4991" y="2910944"/>
            <a:ext cx="257056" cy="36951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80F07D07-DD97-8000-AD73-574BE8C34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7822" y="2932928"/>
            <a:ext cx="257056" cy="36951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B3F1D79-7FD6-BAB8-E545-76775261E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003" y="2890998"/>
            <a:ext cx="257056" cy="36951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DBFBFC37-FED6-4E85-58B2-6461A0DBC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2184" y="2932928"/>
            <a:ext cx="257056" cy="369519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03513E59-993C-5EDD-AD1F-E5A0D0BD7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101" y="2932928"/>
            <a:ext cx="257056" cy="369519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75EBEAC-C36B-31BE-7750-0567D4FEA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077" y="2932928"/>
            <a:ext cx="257056" cy="369519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97278965-F713-A7D7-12B7-0C7D7091B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4352" y="2890997"/>
            <a:ext cx="257056" cy="369519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6E3CA367-FD65-4206-5090-E07CD5C87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6533" y="2910944"/>
            <a:ext cx="257056" cy="369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29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00363" y="4256128"/>
            <a:ext cx="247537" cy="267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18809" y="4256128"/>
            <a:ext cx="247537" cy="267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08363" y="4256128"/>
            <a:ext cx="247537" cy="267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69950" y="4256128"/>
            <a:ext cx="238016" cy="267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878876" y="4256128"/>
            <a:ext cx="247537" cy="267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830942" y="4256128"/>
            <a:ext cx="257057" cy="267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36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388114" y="3682934"/>
            <a:ext cx="3166513" cy="1569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3142" y="3682934"/>
            <a:ext cx="3030746" cy="1656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 长琼</cp:lastModifiedBy>
  <cp:revision>9</cp:revision>
  <dcterms:created xsi:type="dcterms:W3CDTF">2022-07-08T08:37:27Z</dcterms:created>
  <dcterms:modified xsi:type="dcterms:W3CDTF">2022-07-17T13:03:36Z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